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76" r:id="rId3"/>
    <p:sldId id="277" r:id="rId4"/>
    <p:sldId id="278" r:id="rId5"/>
    <p:sldId id="279" r:id="rId6"/>
    <p:sldId id="267" r:id="rId7"/>
    <p:sldId id="280" r:id="rId8"/>
    <p:sldId id="269" r:id="rId9"/>
    <p:sldId id="268" r:id="rId10"/>
    <p:sldId id="261" r:id="rId11"/>
    <p:sldId id="286" r:id="rId12"/>
    <p:sldId id="270" r:id="rId13"/>
    <p:sldId id="275" r:id="rId14"/>
    <p:sldId id="281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900"/>
    <a:srgbClr val="173A8D"/>
    <a:srgbClr val="129481"/>
    <a:srgbClr val="0F2741"/>
    <a:srgbClr val="001736"/>
    <a:srgbClr val="003374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02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3255"/>
            <a:ext cx="783963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898" y="3429000"/>
            <a:ext cx="5692204" cy="78833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Традиции и реликвии моей семьи</a:t>
            </a:r>
            <a:endParaRPr lang="en-US" sz="6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8104" y="4513384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latin typeface="Comic Sans MS" panose="030F0702030302020204" pitchFamily="66" charset="0"/>
              </a:rPr>
              <a:t>Подготовила: </a:t>
            </a:r>
            <a:r>
              <a:rPr lang="ru-RU" dirty="0" err="1" smtClean="0">
                <a:latin typeface="Comic Sans MS" panose="030F0702030302020204" pitchFamily="66" charset="0"/>
              </a:rPr>
              <a:t>Грядунова</a:t>
            </a:r>
            <a:r>
              <a:rPr lang="ru-RU" dirty="0" smtClean="0">
                <a:latin typeface="Comic Sans MS" panose="030F0702030302020204" pitchFamily="66" charset="0"/>
              </a:rPr>
              <a:t> О.А.</a:t>
            </a:r>
          </a:p>
          <a:p>
            <a:pPr algn="r"/>
            <a:r>
              <a:rPr lang="ru-RU" dirty="0" smtClean="0">
                <a:latin typeface="Comic Sans MS" panose="030F0702030302020204" pitchFamily="66" charset="0"/>
              </a:rPr>
              <a:t>Воспитатель</a:t>
            </a:r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4586" y="742071"/>
            <a:ext cx="475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Подготовительная группа «Фантазеры»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7538" y="638907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2023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3766" y="2051539"/>
            <a:ext cx="3469341" cy="43247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В </a:t>
            </a:r>
            <a:r>
              <a:rPr lang="ru-RU" dirty="0" err="1" smtClean="0"/>
              <a:t>нешей</a:t>
            </a:r>
            <a:r>
              <a:rPr lang="ru-RU" dirty="0" smtClean="0"/>
              <a:t> семье есть множество традиций.</a:t>
            </a:r>
          </a:p>
          <a:p>
            <a:pPr marL="0" indent="0" algn="just">
              <a:buNone/>
            </a:pPr>
            <a:r>
              <a:rPr lang="ru-RU" dirty="0" smtClean="0"/>
              <a:t>Например одна из них: во время свадьбы невеста </a:t>
            </a:r>
            <a:r>
              <a:rPr lang="ru-RU" dirty="0"/>
              <a:t>всем детям </a:t>
            </a:r>
            <a:r>
              <a:rPr lang="ru-RU" dirty="0" smtClean="0"/>
              <a:t>дарит красивые платочки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6"/>
          <a:stretch/>
        </p:blipFill>
        <p:spPr>
          <a:xfrm>
            <a:off x="4000793" y="1090245"/>
            <a:ext cx="4835574" cy="4970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660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09138" y="2250830"/>
            <a:ext cx="2958612" cy="378568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Каждый год мы красим страшные маски на лицах, танцуем и едим сладости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11966"/>
          <a:stretch/>
        </p:blipFill>
        <p:spPr>
          <a:xfrm>
            <a:off x="392356" y="410308"/>
            <a:ext cx="4976813" cy="5626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596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736" y="4865076"/>
            <a:ext cx="7869891" cy="173391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нас </a:t>
            </a:r>
            <a:r>
              <a:rPr lang="ru-RU" dirty="0" smtClean="0"/>
              <a:t>в семье есть традиция: </a:t>
            </a:r>
            <a:r>
              <a:rPr lang="ru-RU" dirty="0"/>
              <a:t>каждый Новый год , мы с родителями ездим к бабушке в деревню и к нам в гости приходят Дед Мороз и Снегурочка</a:t>
            </a:r>
            <a:r>
              <a:rPr lang="ru-RU" dirty="0" smtClean="0"/>
              <a:t>. Однажды, </a:t>
            </a:r>
            <a:r>
              <a:rPr lang="ru-RU" dirty="0"/>
              <a:t>они даже взяли с собой  </a:t>
            </a:r>
            <a:r>
              <a:rPr lang="ru-RU" dirty="0" err="1"/>
              <a:t>тигрулю</a:t>
            </a:r>
            <a:r>
              <a:rPr lang="ru-RU" dirty="0"/>
              <a:t> 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77" y="338016"/>
            <a:ext cx="3193073" cy="42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99" b="19487"/>
          <a:stretch/>
        </p:blipFill>
        <p:spPr>
          <a:xfrm>
            <a:off x="992064" y="338016"/>
            <a:ext cx="3557462" cy="4257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12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4338" y="2520461"/>
            <a:ext cx="3111012" cy="36565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Всей семьей мы любим </a:t>
            </a:r>
            <a:r>
              <a:rPr lang="ru-RU" dirty="0"/>
              <a:t>по выходным ходить к бабушке и печь блинчики!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25983"/>
          <a:stretch/>
        </p:blipFill>
        <p:spPr>
          <a:xfrm>
            <a:off x="330390" y="1091475"/>
            <a:ext cx="4870120" cy="5250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20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" y="1628957"/>
            <a:ext cx="4911970" cy="3683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013" y="5462954"/>
            <a:ext cx="7869891" cy="10305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21 марта мы празднуем Новый год всей семьей. Это праздник </a:t>
            </a:r>
            <a:r>
              <a:rPr lang="ru-RU" dirty="0"/>
              <a:t>прихода весны и Нового </a:t>
            </a:r>
            <a:r>
              <a:rPr lang="ru-RU" dirty="0" smtClean="0"/>
              <a:t>года.</a:t>
            </a: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Традиционное блюдо </a:t>
            </a:r>
            <a:r>
              <a:rPr lang="ru-RU" dirty="0" err="1" smtClean="0"/>
              <a:t>Сумалак</a:t>
            </a:r>
            <a:r>
              <a:rPr lang="ru-RU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84" y="427526"/>
            <a:ext cx="3440723" cy="3440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8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4103" r="17738" b="8333"/>
          <a:stretch/>
        </p:blipFill>
        <p:spPr bwMode="auto">
          <a:xfrm>
            <a:off x="293077" y="762000"/>
            <a:ext cx="8546123" cy="567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933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14584" r="21613" b="7371"/>
          <a:stretch/>
        </p:blipFill>
        <p:spPr bwMode="auto">
          <a:xfrm>
            <a:off x="529704" y="433754"/>
            <a:ext cx="7992973" cy="6025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72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3" t="14773" r="21359" b="6264"/>
          <a:stretch/>
        </p:blipFill>
        <p:spPr bwMode="auto">
          <a:xfrm>
            <a:off x="306731" y="304799"/>
            <a:ext cx="8450407" cy="64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92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3" t="14263" r="21433" b="5128"/>
          <a:stretch/>
        </p:blipFill>
        <p:spPr bwMode="auto">
          <a:xfrm>
            <a:off x="433752" y="246183"/>
            <a:ext cx="8206155" cy="6369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3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5181600"/>
            <a:ext cx="7869891" cy="995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Наша семейная </a:t>
            </a:r>
            <a:r>
              <a:rPr lang="ru-RU" dirty="0" smtClean="0"/>
              <a:t>традиция: писать </a:t>
            </a:r>
            <a:r>
              <a:rPr lang="ru-RU" dirty="0"/>
              <a:t>письма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Деду </a:t>
            </a:r>
            <a:r>
              <a:rPr lang="ru-RU" dirty="0"/>
              <a:t>морозу со списком желаний на новый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8" r="4532"/>
          <a:stretch/>
        </p:blipFill>
        <p:spPr>
          <a:xfrm rot="5400000">
            <a:off x="4671306" y="1137481"/>
            <a:ext cx="4103075" cy="3586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1" y="515813"/>
            <a:ext cx="3349870" cy="44664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7741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5275385"/>
            <a:ext cx="7869891" cy="90157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У моего дедушки </a:t>
            </a:r>
            <a:r>
              <a:rPr lang="ru-RU" dirty="0"/>
              <a:t>есть коллекция значков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и 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/>
              <a:t>решил продолжать </a:t>
            </a:r>
            <a:r>
              <a:rPr lang="ru-RU" dirty="0" smtClean="0"/>
              <a:t>коллекцию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7" t="10735" r="6827"/>
          <a:stretch/>
        </p:blipFill>
        <p:spPr>
          <a:xfrm>
            <a:off x="550985" y="393297"/>
            <a:ext cx="2977662" cy="46124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r="9316"/>
          <a:stretch/>
        </p:blipFill>
        <p:spPr>
          <a:xfrm rot="5400000">
            <a:off x="4812702" y="462688"/>
            <a:ext cx="3235569" cy="4865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407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046" y="1652954"/>
            <a:ext cx="3751384" cy="4947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с семьёй очень часто придумываем что то интересное и новое.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Но </a:t>
            </a:r>
            <a:r>
              <a:rPr lang="ru-RU" sz="2400" dirty="0"/>
              <a:t>у нас сложились некоторые семейные традиции. Например с бабушкой и дедушкой мы раз в месяц ходим в </a:t>
            </a:r>
            <a:r>
              <a:rPr lang="ru-RU" sz="2400" dirty="0" err="1"/>
              <a:t>музейляндию</a:t>
            </a:r>
            <a:r>
              <a:rPr lang="ru-RU" sz="2400" dirty="0"/>
              <a:t>. 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6" y="281354"/>
            <a:ext cx="4829908" cy="48299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1000" y="5290683"/>
            <a:ext cx="8352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Там очень много всего интересного. Там проводят разные мастер классы,  дедушка учит играть в шахматы, с бабушкой любим смотреть разные экспонаты. </a:t>
            </a:r>
          </a:p>
        </p:txBody>
      </p:sp>
    </p:spTree>
    <p:extLst>
      <p:ext uri="{BB962C8B-B14F-4D97-AF65-F5344CB8AC3E}">
        <p14:creationId xmlns:p14="http://schemas.microsoft.com/office/powerpoint/2010/main" val="25621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2277" y="1363357"/>
            <a:ext cx="3239965" cy="4840532"/>
          </a:xfrm>
        </p:spPr>
        <p:txBody>
          <a:bodyPr>
            <a:normAutofit/>
          </a:bodyPr>
          <a:lstStyle/>
          <a:p>
            <a:r>
              <a:rPr lang="ru-RU" dirty="0"/>
              <a:t>Ещё всей семьёй мы любим есть пиццу, мама готовит её каждые выходные.   А сейчас и я помогаю маме готовить пиццу, скоро подрастёт </a:t>
            </a:r>
            <a:r>
              <a:rPr lang="ru-RU" dirty="0" err="1"/>
              <a:t>Ариша</a:t>
            </a:r>
            <a:r>
              <a:rPr lang="ru-RU" dirty="0"/>
              <a:t> и тоже будет нам помогать 😊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" y="1424354"/>
            <a:ext cx="4718538" cy="471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71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007" y="5263661"/>
            <a:ext cx="8452338" cy="9133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Каждые выходные мы все вместе собираемся на даче.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Ходим </a:t>
            </a:r>
            <a:r>
              <a:rPr lang="ru-RU" dirty="0"/>
              <a:t>в баню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8" y="540551"/>
            <a:ext cx="5707616" cy="4394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539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9" y="5533292"/>
            <a:ext cx="7869891" cy="64367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Осенью семьёй ездим в лес и собираем грибы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0"/>
          <a:stretch/>
        </p:blipFill>
        <p:spPr>
          <a:xfrm>
            <a:off x="585445" y="1048035"/>
            <a:ext cx="4138956" cy="4297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27" y="471852"/>
            <a:ext cx="3685442" cy="49139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040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182" y="5064369"/>
            <a:ext cx="7869891" cy="133533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У нас в семье есть </a:t>
            </a:r>
            <a:r>
              <a:rPr lang="ru-RU" dirty="0" smtClean="0"/>
              <a:t>традиция: где </a:t>
            </a:r>
            <a:r>
              <a:rPr lang="ru-RU" dirty="0"/>
              <a:t>бы мы не  находились, на отдыхе, в другом городе, деревне- мы любим гулять всей семьей пешком.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72" y="427892"/>
            <a:ext cx="3345473" cy="4460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3"/>
          <a:stretch/>
        </p:blipFill>
        <p:spPr>
          <a:xfrm>
            <a:off x="863112" y="691661"/>
            <a:ext cx="3836837" cy="4196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898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0308" y="2719753"/>
            <a:ext cx="3598985" cy="17104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Каждый год мы ходим на Парад Победы.</a:t>
            </a:r>
          </a:p>
          <a:p>
            <a:pPr marL="0" indent="0" algn="ctr">
              <a:buNone/>
            </a:pPr>
            <a:r>
              <a:rPr lang="ru-RU" dirty="0"/>
              <a:t>Это мой прадед Егор.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1"/>
          <a:stretch/>
        </p:blipFill>
        <p:spPr>
          <a:xfrm>
            <a:off x="4485999" y="939923"/>
            <a:ext cx="4071847" cy="5531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8549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</TotalTime>
  <Words>301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Традиции и реликвии моей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80</cp:revision>
  <dcterms:created xsi:type="dcterms:W3CDTF">2016-11-18T14:12:19Z</dcterms:created>
  <dcterms:modified xsi:type="dcterms:W3CDTF">2023-11-17T10:08:18Z</dcterms:modified>
</cp:coreProperties>
</file>