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79" r:id="rId8"/>
    <p:sldId id="266" r:id="rId9"/>
    <p:sldId id="263" r:id="rId10"/>
    <p:sldId id="265" r:id="rId11"/>
    <p:sldId id="264" r:id="rId12"/>
    <p:sldId id="267" r:id="rId13"/>
    <p:sldId id="269" r:id="rId14"/>
    <p:sldId id="273" r:id="rId15"/>
    <p:sldId id="274" r:id="rId16"/>
    <p:sldId id="270" r:id="rId17"/>
    <p:sldId id="268" r:id="rId18"/>
    <p:sldId id="272" r:id="rId19"/>
    <p:sldId id="275" r:id="rId20"/>
    <p:sldId id="278" r:id="rId21"/>
    <p:sldId id="277" r:id="rId22"/>
    <p:sldId id="276" r:id="rId23"/>
    <p:sldId id="271" r:id="rId24"/>
    <p:sldId id="280" r:id="rId25"/>
    <p:sldId id="281" r:id="rId26"/>
    <p:sldId id="282" r:id="rId27"/>
    <p:sldId id="257" r:id="rId2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949B6-7CB3-4593-84BC-7D067D2B55E5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F0EB1-E427-42DE-B689-EA609335C5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BB28E-2B9E-4649-9206-DD7595A8E47D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A6467-B9BD-44F8-A040-C6DE0EA96F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08E54-CCC7-457E-8B5A-251591858AFB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9BC28-E727-4BA6-ABEF-EF57D971A7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E1760-BFC6-43C2-9FF9-4EF32875DD52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FBD74-824F-4E67-BAE6-C8A7069883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E420D-9169-4258-9777-08708313EFD1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30B48-11C2-46AA-85C7-2BCADB28D0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B763A-EB32-48BB-A556-5EAA134CE35F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11A8D-AB1B-45E1-B37D-D0460635FD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CED2E-9E32-4A21-82A1-891A66345E8B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29B47-A196-4B9F-9701-354E735E0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08F95-7F83-457C-86F3-445D0D0C5F8A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2B084-66A1-422E-8B92-21189F3ED2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A7576-006D-49B8-A91C-73324EAAFACB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A82CF-774D-4D2E-8680-9B835539D5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7E723-FF1D-4235-A620-3357D05F4B66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77E73-A846-4017-A060-682096059E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E23E4-4E77-4F52-A2D6-D23DDE692526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205B7-2CFD-4124-AA33-A73CBE615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B16168-F94A-4C57-945F-7A6FD9ADCDD5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51DB12-5D9B-489F-B987-6206B4F8FF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AF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06550"/>
          </a:xfrm>
        </p:spPr>
        <p:txBody>
          <a:bodyPr/>
          <a:lstStyle/>
          <a:p>
            <a:r>
              <a:rPr lang="ru-RU" sz="8000" b="1" i="1" dirty="0" smtClean="0">
                <a:latin typeface="Times New Roman" pitchFamily="18" charset="0"/>
                <a:cs typeface="Times New Roman" pitchFamily="18" charset="0"/>
              </a:rPr>
              <a:t>Хобби и увлечения  </a:t>
            </a:r>
            <a:endParaRPr lang="ru-RU" sz="8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образовательное учреждение детский сад № 42 города Тюмени 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5213" y="914400"/>
            <a:ext cx="4257675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8650" y="914400"/>
            <a:ext cx="4510088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1613" y="442913"/>
            <a:ext cx="4859337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4"/>
          <p:cNvPicPr>
            <a:picLocks noChangeAspect="1"/>
          </p:cNvPicPr>
          <p:nvPr/>
        </p:nvPicPr>
        <p:blipFill>
          <a:blip r:embed="rId4" cstate="print"/>
          <a:srcRect b="12457"/>
          <a:stretch>
            <a:fillRect/>
          </a:stretch>
        </p:blipFill>
        <p:spPr bwMode="auto">
          <a:xfrm>
            <a:off x="566738" y="3900488"/>
            <a:ext cx="4141787" cy="238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4950" y="3957638"/>
            <a:ext cx="482282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25" y="387350"/>
            <a:ext cx="4513263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/>
          <p:cNvPicPr>
            <a:picLocks noChangeAspect="1"/>
          </p:cNvPicPr>
          <p:nvPr/>
        </p:nvPicPr>
        <p:blipFill>
          <a:blip r:embed="rId3" cstate="print"/>
          <a:srcRect l="19832" t="26060" r="12828" b="15758"/>
          <a:stretch>
            <a:fillRect/>
          </a:stretch>
        </p:blipFill>
        <p:spPr bwMode="auto">
          <a:xfrm>
            <a:off x="187325" y="2438400"/>
            <a:ext cx="3463925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7313" y="692150"/>
            <a:ext cx="38512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5"/>
          <p:cNvPicPr>
            <a:picLocks noChangeAspect="1"/>
          </p:cNvPicPr>
          <p:nvPr/>
        </p:nvPicPr>
        <p:blipFill>
          <a:blip r:embed="rId5" cstate="print"/>
          <a:srcRect l="24545" r="48183"/>
          <a:stretch>
            <a:fillRect/>
          </a:stretch>
        </p:blipFill>
        <p:spPr bwMode="auto">
          <a:xfrm>
            <a:off x="8937625" y="347663"/>
            <a:ext cx="241935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914400" y="1233488"/>
            <a:ext cx="3017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Фархутдинова Людмила</a:t>
            </a:r>
          </a:p>
          <a:p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Васильевна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8063" y="1093788"/>
            <a:ext cx="740410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30538" y="373063"/>
            <a:ext cx="5899150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Поливьянова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Геннадьевна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2438" y="1233488"/>
            <a:ext cx="5167312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638" y="1233488"/>
            <a:ext cx="5143500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33613" y="247650"/>
            <a:ext cx="8382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Вихлянцева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Геннадьевна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38" y="-24765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6388" y="-268288"/>
            <a:ext cx="51435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963" y="0"/>
            <a:ext cx="55419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688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111125"/>
            <a:ext cx="5646738" cy="641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1357313" y="3713163"/>
            <a:ext cx="285432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Гребенюк </a:t>
            </a:r>
          </a:p>
          <a:p>
            <a:pPr algn="ctr"/>
            <a:r>
              <a:rPr lang="ru-RU" sz="4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Олеся</a:t>
            </a:r>
          </a:p>
          <a:p>
            <a:pPr algn="ctr"/>
            <a:r>
              <a:rPr lang="ru-RU" sz="40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Николаевна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8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3975" y="0"/>
            <a:ext cx="4464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rot="19439415">
            <a:off x="-114300" y="2954338"/>
            <a:ext cx="37893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Рулик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Сергеевна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/>
          <p:cNvPicPr>
            <a:picLocks noChangeAspect="1"/>
          </p:cNvPicPr>
          <p:nvPr/>
        </p:nvPicPr>
        <p:blipFill>
          <a:blip r:embed="rId3" cstate="print"/>
          <a:srcRect l="-1794" t="18788" r="1794" b="20605"/>
          <a:stretch>
            <a:fillRect/>
          </a:stretch>
        </p:blipFill>
        <p:spPr bwMode="auto">
          <a:xfrm>
            <a:off x="5467350" y="1593850"/>
            <a:ext cx="38608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flipH="1">
            <a:off x="1422400" y="3671888"/>
            <a:ext cx="3302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Кицова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Викторовна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4250" y="720725"/>
            <a:ext cx="100584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 descr="оля 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80988"/>
            <a:ext cx="4129088" cy="636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Рисунок 2" descr="ОЛЯ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3163" y="211138"/>
            <a:ext cx="4195762" cy="639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4319588" y="1773238"/>
            <a:ext cx="31972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Степанова </a:t>
            </a:r>
          </a:p>
          <a:p>
            <a:pPr algn="ctr"/>
            <a:r>
              <a:rPr lang="ru-RU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Ольга </a:t>
            </a:r>
          </a:p>
          <a:p>
            <a:pPr algn="ctr"/>
            <a:r>
              <a:rPr lang="ru-RU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Александровна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 descr="оля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1898650"/>
            <a:ext cx="5580063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Рисунок 2" descr="оля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6800" y="266700"/>
            <a:ext cx="5872163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" descr="eZjZ3MrVhC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4363" y="222250"/>
            <a:ext cx="8418512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2867025"/>
            <a:ext cx="48768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3127375" y="1855788"/>
            <a:ext cx="61436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400" b="1" i="1">
                <a:latin typeface="Calibri" pitchFamily="34" charset="0"/>
              </a:rPr>
              <a:t>Спасибо за внимание 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3675" y="-39688"/>
            <a:ext cx="53848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319088" y="4987925"/>
            <a:ext cx="34210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Calibri" pitchFamily="34" charset="0"/>
              </a:rPr>
              <a:t>Пытько Галина</a:t>
            </a:r>
          </a:p>
          <a:p>
            <a:r>
              <a:rPr lang="ru-RU" sz="3600" b="1">
                <a:latin typeface="Calibri" pitchFamily="34" charset="0"/>
              </a:rPr>
              <a:t>Николаевна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9088" y="2743200"/>
            <a:ext cx="1782762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Архипова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Алёна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1238" y="533400"/>
            <a:ext cx="4886325" cy="597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6225" y="533400"/>
            <a:ext cx="4610100" cy="597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8950" y="925513"/>
            <a:ext cx="5532438" cy="1311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sz="4000" b="1" i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Чекерис</a:t>
            </a:r>
            <a:r>
              <a:rPr lang="ru-RU" sz="4000" i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Елена</a:t>
            </a:r>
            <a:r>
              <a:rPr lang="ru-RU" sz="4000" i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Викторовна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/>
          <p:cNvPicPr>
            <a:picLocks noChangeAspect="1"/>
          </p:cNvPicPr>
          <p:nvPr/>
        </p:nvPicPr>
        <p:blipFill>
          <a:blip r:embed="rId3" cstate="print"/>
          <a:srcRect t="17172" b="7069"/>
          <a:stretch>
            <a:fillRect/>
          </a:stretch>
        </p:blipFill>
        <p:spPr bwMode="auto">
          <a:xfrm>
            <a:off x="571500" y="673100"/>
            <a:ext cx="5984875" cy="543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2"/>
          <p:cNvPicPr>
            <a:picLocks noChangeAspect="1"/>
          </p:cNvPicPr>
          <p:nvPr/>
        </p:nvPicPr>
        <p:blipFill>
          <a:blip r:embed="rId4" cstate="print"/>
          <a:srcRect l="3857" t="14342" r="6163" b="33942"/>
          <a:stretch>
            <a:fillRect/>
          </a:stretch>
        </p:blipFill>
        <p:spPr bwMode="auto">
          <a:xfrm>
            <a:off x="7294563" y="341313"/>
            <a:ext cx="46355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3"/>
          <p:cNvPicPr>
            <a:picLocks noChangeAspect="1"/>
          </p:cNvPicPr>
          <p:nvPr/>
        </p:nvPicPr>
        <p:blipFill>
          <a:blip r:embed="rId5" cstate="print"/>
          <a:srcRect l="7027" t="3781" r="2634" b="9673"/>
          <a:stretch>
            <a:fillRect/>
          </a:stretch>
        </p:blipFill>
        <p:spPr bwMode="auto">
          <a:xfrm>
            <a:off x="7285038" y="3497263"/>
            <a:ext cx="46323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52</Words>
  <Application>Microsoft Office PowerPoint</Application>
  <PresentationFormat>Произвольный</PresentationFormat>
  <Paragraphs>22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Хобби и увлечения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Очумелые ручки </dc:title>
  <dc:creator>Admin</dc:creator>
  <cp:lastModifiedBy>User</cp:lastModifiedBy>
  <cp:revision>10</cp:revision>
  <dcterms:created xsi:type="dcterms:W3CDTF">2021-03-30T20:20:38Z</dcterms:created>
  <dcterms:modified xsi:type="dcterms:W3CDTF">2021-04-02T11:32:16Z</dcterms:modified>
</cp:coreProperties>
</file>