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3628" y="476672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устанавливать границы в поведении ребёнка</a:t>
            </a:r>
          </a:p>
        </p:txBody>
      </p:sp>
      <p:pic>
        <p:nvPicPr>
          <p:cNvPr id="1026" name="Picture 2" descr="https://little-socrates.com/image/cache/catalog/stati/vse-deti-baluyutsya-1200x5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9" t="4558" r="22306" b="4807"/>
          <a:stretch/>
        </p:blipFill>
        <p:spPr bwMode="auto">
          <a:xfrm>
            <a:off x="1763688" y="2338434"/>
            <a:ext cx="5760640" cy="39208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0194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032" y="86748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детей не принято ограничивать – ни в потреблении, ни в поведении.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такое «безграничное» воспитание - по сути, воспитание безразличное.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необходимы границы, рамки, чтобы знать, и понимать, что можно, а что нельзя,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главное понимать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как себя вести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Если 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эти рамки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обозначим, ребёнок будет нащупывать их сам, путем проб и ошибок, и неизвестно, как это обернётся и ему, и нам, родителям. Конечно, устанавливать границы не просто, придётся преодолевать недовольство и сопротивление ребёнка. Как это сделать?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Наша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задача вовремя вводить правила и запреты, последовательно их придерживаться, постепенно расширяя границы дозволенного. Важно запрещать (говорить «нельзя») в спокойной обстановке, а не только тогда, когда что-то произошло, и мы недовольны ребёнком.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14514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Безграничное или безразличное?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zdorpsihika.ru/wp-content/public_images2/dc2863fba3a4664c030b101c6087db89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6"/>
            <a:ext cx="28575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0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548" y="4077072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должен сам научиться исправлять свои ошибки: насорил – убери, обозвал – извинись, взял чужое - верни и т.д. Если нарушение правил не создаёт ребёнку проблем, то это значит, что для него они просто не существуют. Он и дальше будет их нарушать. Не нужно чрезмерно опекать детей, ограждать их от жизни. Только так они смогут выработать социальный иммунитет. При этом родителям нужно контролировать себя: следить за своими словами и обещаниями, не оправдывать детей, не делать за них то, что они могут и должны сделать сами</a:t>
            </a:r>
            <a:r>
              <a:rPr lang="ru-RU" dirty="0"/>
              <a:t>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344658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Дать представление о естественных последствиях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2050" name="Picture 2" descr="https://avatars.mds.yandex.net/get-zen_doc/1583807/pub_5e1e18b892414d00b16b307a_5e1e1c07e4fff000adc2ae83/scale_120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26"/>
          <a:stretch/>
        </p:blipFill>
        <p:spPr bwMode="auto">
          <a:xfrm>
            <a:off x="3363890" y="913820"/>
            <a:ext cx="2752291" cy="28273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54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8" y="736155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dirty="0"/>
              <a:t>Пока ребёнок маленький, он уверен, что мир крутится вокруг него: все о нём заботятся, все его обслуживают. По мере взросления ему предстоит расстаться с тем, что он – центр Вселенной. Наша задача дать ему понять, что у окружающих людей есть своя жизнь, свои интересы, представления о мире. Что нужно соблюдать правила вежливости: говорить «спасибо», «пожалуйста», «извините», «разрешите»; здороваться и </a:t>
            </a:r>
            <a:r>
              <a:rPr lang="ru-RU" dirty="0" smtClean="0"/>
              <a:t>прощаться.</a:t>
            </a:r>
            <a:endParaRPr lang="ru-RU" dirty="0"/>
          </a:p>
          <a:p>
            <a:r>
              <a:rPr lang="ru-RU" dirty="0" smtClean="0"/>
              <a:t>      Это правила этикета и </a:t>
            </a:r>
            <a:r>
              <a:rPr lang="ru-RU" dirty="0" smtClean="0"/>
              <a:t> ритуал </a:t>
            </a:r>
            <a:r>
              <a:rPr lang="ru-RU" dirty="0"/>
              <a:t>прямого назначения, структурируют наше поведение по отношению к другим, помогают выстраивать и соблюдать границы. </a:t>
            </a:r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smtClean="0"/>
              <a:t>Здесь </a:t>
            </a:r>
            <a:r>
              <a:rPr lang="ru-RU" dirty="0"/>
              <a:t>огромную роль играет поведение родителей, ведь дети всё замечают и берут с нас пример. </a:t>
            </a:r>
            <a:r>
              <a:rPr lang="ru-RU" dirty="0" smtClean="0"/>
              <a:t>Если </a:t>
            </a:r>
            <a:r>
              <a:rPr lang="ru-RU" dirty="0"/>
              <a:t>же мы будем показывать пример уважительного отношения к людям независимо от их статуса, материального </a:t>
            </a:r>
            <a:r>
              <a:rPr lang="ru-RU" dirty="0" smtClean="0"/>
              <a:t>положения и состояния </a:t>
            </a:r>
            <a:r>
              <a:rPr lang="ru-RU" dirty="0"/>
              <a:t>здоровья, дети будут это перенимать.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125950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Научить уважать границы других людей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3074" name="Picture 2" descr="http://xn----7sbomcju3ad1b1b2eg.xn--p1ai/tinybrowser/fulls/images/metodich_kapilka/2020/01/09141209130208184208186208181209130-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9" t="4561" r="2059" b="4018"/>
          <a:stretch/>
        </p:blipFill>
        <p:spPr bwMode="auto">
          <a:xfrm>
            <a:off x="4716016" y="4147214"/>
            <a:ext cx="3254749" cy="2595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82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540" y="299695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ребёнка отношения с родителями- самый первый опыт коммуникаций, именно на родителях он отрабатывает основные навыки общения. Это значит, что при всей любви и заботе обязательно должны быть границы, которые нарушать ребёнку запрещено. Конечно, мы готовы быть на связи с ребёнком 24 часа в сутки, но у нас есть свои планы и дела. Поэтому ребёнок с определённого возраста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понимать, что нельзя распоряжаться временем мамы и папы по своему усмотрению. Следует объяснить ребёнку, что нельзя грубить, влезать в разговоры старших, заглядывать в их сумки, входить без стука в спальню.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нужны родители, которые умеют отстаивать свои границы и е позволяют другим вторгаться на свою территорию – этот навык они тоже перенимают от нас.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33265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Обозначать границы в отношениях с близкими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s://glinks.ru/wp-content/uploads/2019/10c/1ira03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glinks.ru/wp-content/uploads/2019/10c/1ira03ey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s://i.ytimg.com/vi/4o84T44qRno/maxresdefaul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4" t="6622" r="16855" b="24090"/>
          <a:stretch/>
        </p:blipFill>
        <p:spPr bwMode="auto">
          <a:xfrm>
            <a:off x="2987824" y="804711"/>
            <a:ext cx="3480049" cy="2039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25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45113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должен понимать, где начинается территория его личности, границы которой он будет оберегать. Нужно научить его защищать своё «Я», отстаивать свои интересы. Если кто-то из детей помыкает вашим ребёнком, можно сказать: «Меня смущает, что ты делаешь то, что нужно этому мальчику и что хочет он. А твоё мнение, твои желания? Скажи о них открыто!». Возможно, ваш ребёнок не понимает, что происходит, или боится, что с ним не будут дружить.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объясняем ребёнку, что иногда личные границы важнее дружбы. Важно уметь говорить «нет» взрослым людям. Научить ребёнка, как отказывать, не объясняя причин и не вступая в диалог. Ведь это еще вопрос безопасности. Защищая своё пространство, мы противостоим чужой воле.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83503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Учить отстаивать собственные границы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thumbs.dreamstime.com/z/e-13440596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3" t="3959" r="9211" b="13571"/>
          <a:stretch/>
        </p:blipFill>
        <p:spPr bwMode="auto">
          <a:xfrm>
            <a:off x="2483768" y="4122988"/>
            <a:ext cx="3109426" cy="24564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970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8820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важно воспитывать в ребёнке самоконтроль. С 4-5 лет, дети, с высоким самоконтролем, не кричат в общественных местах, не хватают все, что попадётся под руку, не носятся в кафе, а становятся более эффективными.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дальнейшем, повзрослев, они менее склонны к курению, употреблению алкоголя,  ПАВ, реже сталкиваются с законом. Маленькому ребёнку трудно себя ограничивать, у него еще нет чувства меры. Поэтому регулировать потребности ребёнка, устанавливать границы потребления, не потакая все его прихотям, поначалу приходится родителям. Это касается не только вещей, но и информации, развлечений. Когда ребёнок начинает у нас что-то настойчиво просить и ныть, говорите ему твердое «нет». «Ты уже слышал ответ», «Разговор на эту тему закончен», «Я не стану это обсуждать» и др.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будет нас больше уважать, когда поймёт, что наше «нет» на самом деле означает «нет» и не зависит от нашего настроения.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308659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Ограничивать и контролировать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s://trtram.ru/wp-content/uploads/2018/10/computer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020717"/>
            <a:ext cx="3384376" cy="17767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57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2607" y="980728"/>
            <a:ext cx="89644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поведении ребёнка требуют времени.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ребёнок будет сопротивляться новому.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Желательно учить детей не только словами, но и конкретными действиями. Например, мы не покупаем ребёнку понравившуюся игрушку, потому что поставили условие: сегодня покупаем только продукты. Он  начинает плакать, иногда до истерики. Мы уступаем и покупаем. Ребёнок понимает, что можно своего добиваться таким способом. Мы обещаем включить мультик после уборки игрушек, но ребёнок начинает хныкать, ныть, обижаться.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первую очередь родителям важно понимать, что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правила – это не принуждение, а заведённый в семье порядок, когда у каждого есть свои права и есть обязанности.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 это не ограничение свободы, а условия пользования свободой. Если родители контролируют себя, выстраивают и соблюдают границы в повседневной жизни, в отношениях с ребёнком и другими людьми, то и ребёнок будет придерживаться этих правил автоматически.</a:t>
            </a:r>
          </a:p>
          <a:p>
            <a:endParaRPr lang="ru-RU" sz="20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365260" y="203598"/>
            <a:ext cx="4956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Переходим от слов к делу!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6355" y="5917754"/>
            <a:ext cx="8568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>
                <a:solidFill>
                  <a:prstClr val="black"/>
                </a:solidFill>
              </a:rPr>
              <a:t>Материал подготовлен по книге: </a:t>
            </a:r>
            <a:r>
              <a:rPr lang="ru-RU" sz="1400" i="1" dirty="0" err="1">
                <a:solidFill>
                  <a:prstClr val="black"/>
                </a:solidFill>
              </a:rPr>
              <a:t>М.И.Мелия</a:t>
            </a:r>
            <a:r>
              <a:rPr lang="ru-RU" sz="1400" i="1" dirty="0">
                <a:solidFill>
                  <a:prstClr val="black"/>
                </a:solidFill>
              </a:rPr>
              <a:t>. Отстаньте от ребёнка! Простые правила для мудрых родителей. – Москва: Эксмо,2019. – 208 с.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 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420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1074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cp:lastPrinted>2020-11-10T07:25:04Z</cp:lastPrinted>
  <dcterms:created xsi:type="dcterms:W3CDTF">2020-11-09T09:30:20Z</dcterms:created>
  <dcterms:modified xsi:type="dcterms:W3CDTF">2020-11-10T08:58:46Z</dcterms:modified>
</cp:coreProperties>
</file>