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67" r:id="rId5"/>
    <p:sldId id="259" r:id="rId6"/>
    <p:sldId id="265" r:id="rId7"/>
    <p:sldId id="263" r:id="rId8"/>
    <p:sldId id="266" r:id="rId9"/>
    <p:sldId id="264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6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6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119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6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8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6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2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7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3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9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3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7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9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2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5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ABED-4E94-45A5-883F-EB6ECDA37DAB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D5FF92-D1B9-45F6-A951-93473DAC0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3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324036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Развитие межполушарного взаимодействия при формировании </a:t>
            </a:r>
            <a:r>
              <a:rPr lang="ru-RU" sz="3600" dirty="0" err="1"/>
              <a:t>графомоторных</a:t>
            </a:r>
            <a:r>
              <a:rPr lang="ru-RU" sz="3600" dirty="0"/>
              <a:t> навыков у детей 6-7 лет с ОНР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714884"/>
            <a:ext cx="4929222" cy="1368152"/>
          </a:xfrm>
        </p:spPr>
        <p:txBody>
          <a:bodyPr>
            <a:normAutofit/>
          </a:bodyPr>
          <a:lstStyle/>
          <a:p>
            <a:r>
              <a:rPr lang="ru-RU" dirty="0"/>
              <a:t>Подготовила: учитель-логопед МАДОУ </a:t>
            </a:r>
            <a:r>
              <a:rPr lang="ru-RU" dirty="0" err="1"/>
              <a:t>д</a:t>
            </a:r>
            <a:r>
              <a:rPr lang="en-US" dirty="0"/>
              <a:t>/</a:t>
            </a:r>
            <a:r>
              <a:rPr lang="ru-RU" dirty="0"/>
              <a:t>с №42  Ходарева Ю.В.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BDF4F51-2DF7-4B8E-BFC6-64DEDA007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01" y="1627418"/>
            <a:ext cx="5808149" cy="422410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1600200"/>
            <a:ext cx="4779640" cy="990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59632" y="3429000"/>
            <a:ext cx="7560840" cy="2952328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/>
              <a:t>Результативность </a:t>
            </a:r>
            <a:r>
              <a:rPr lang="ru-RU" sz="3200" dirty="0"/>
              <a:t>моей работы я вижу в том</a:t>
            </a:r>
            <a:r>
              <a:rPr lang="ru-RU" sz="3200" b="1" dirty="0"/>
              <a:t>, </a:t>
            </a:r>
            <a:r>
              <a:rPr lang="ru-RU" sz="3200" dirty="0"/>
              <a:t>что</a:t>
            </a:r>
            <a:r>
              <a:rPr lang="ru-RU" sz="3200" b="1" dirty="0"/>
              <a:t> </a:t>
            </a:r>
            <a:r>
              <a:rPr lang="ru-RU" sz="3200" dirty="0"/>
              <a:t>развивая межполушарное взаимодействие улучшаются </a:t>
            </a:r>
            <a:r>
              <a:rPr lang="ru-RU" sz="3200" dirty="0" err="1"/>
              <a:t>графомоторные</a:t>
            </a:r>
            <a:r>
              <a:rPr lang="ru-RU" sz="3200" dirty="0"/>
              <a:t> навыки старших дошкольников, что является профилактикой нарушений письма и чтения школьников. </a:t>
            </a:r>
          </a:p>
        </p:txBody>
      </p:sp>
      <p:pic>
        <p:nvPicPr>
          <p:cNvPr id="1026" name="Picture 2" descr="C:\Users\Пользователь\Downloads\37CA9156-9D31-4AD4-8C57-1E46E8705B2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4568"/>
            <a:ext cx="2664296" cy="27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5FE8D2-5367-45E8-9F9A-ECD529377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81400"/>
            <a:ext cx="2443877" cy="24438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5108" y="1196752"/>
            <a:ext cx="6591985" cy="1468800"/>
          </a:xfrm>
        </p:spPr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63688" y="2780928"/>
            <a:ext cx="6984776" cy="2376264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Показать приемы и методы развития межполушарного взаимодействия при формировании </a:t>
            </a:r>
            <a:r>
              <a:rPr lang="ru-RU" sz="3200" dirty="0" err="1"/>
              <a:t>графомоторных</a:t>
            </a:r>
            <a:r>
              <a:rPr lang="ru-RU" sz="3200" dirty="0"/>
              <a:t> навыков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7" y="1772816"/>
            <a:ext cx="6698704" cy="413840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dirty="0"/>
              <a:t>развивать межполушарное взаимодействие;</a:t>
            </a:r>
          </a:p>
          <a:p>
            <a:r>
              <a:rPr lang="ru-RU" sz="2000" dirty="0"/>
              <a:t> повышать уровень контроля и регуляции собственной деятельности;</a:t>
            </a:r>
          </a:p>
          <a:p>
            <a:r>
              <a:rPr lang="ru-RU" sz="2000" dirty="0"/>
              <a:t> развивать высшие психические функции (память, внимание, мышление);</a:t>
            </a:r>
          </a:p>
          <a:p>
            <a:r>
              <a:rPr lang="ru-RU" sz="2000" dirty="0"/>
              <a:t> развивать мелкую моторику;</a:t>
            </a:r>
          </a:p>
          <a:p>
            <a:r>
              <a:rPr lang="ru-RU" sz="2000" dirty="0"/>
              <a:t>повышать работоспособность и снижать утомляемость.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CC27A-8D8F-483A-9DA4-F49B312D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F8802A-6E96-469B-9E61-8A1336652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83648"/>
            <a:ext cx="2592288" cy="4375422"/>
          </a:xfrm>
        </p:spPr>
      </p:pic>
    </p:spTree>
    <p:extLst>
      <p:ext uri="{BB962C8B-B14F-4D97-AF65-F5344CB8AC3E}">
        <p14:creationId xmlns:p14="http://schemas.microsoft.com/office/powerpoint/2010/main" val="318311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этап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F800485-843C-4644-97CA-936088D1D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" y="1581456"/>
            <a:ext cx="1933503" cy="257800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D7829B-E763-496B-873D-BD46D3682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98" y="1581457"/>
            <a:ext cx="2137336" cy="28497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4B33E1-E544-4023-8647-66BF54F63D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91" y="1581457"/>
            <a:ext cx="2113880" cy="28185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C1FECE-B0AF-419F-B450-B11FC4C2C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55" y="3513512"/>
            <a:ext cx="2336916" cy="31158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5C88CE-CF0A-45A5-A372-7FF5E9BF19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0" y="3464295"/>
            <a:ext cx="2393023" cy="31906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30B966-EC5E-4EE6-AF21-46714DDC8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067694" cy="27569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16B291-B722-4A6A-A03B-58FEB38E3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861048"/>
            <a:ext cx="2067694" cy="2756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2CAD28-9241-446F-8BFE-2DC18E8E20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2067694" cy="2756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9062F9-0FE5-438F-8AD2-34B778B067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2067694" cy="27569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30534E-1E24-4856-9F8E-55437E0ACD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71" y="2002532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9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95F72-08E5-4E30-99A8-A27053E1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Второй этап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14B155-6967-452B-B543-D84EFC8BB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3" y="1556792"/>
            <a:ext cx="2520280" cy="194619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49EA9D-589A-422A-9AFB-7B8F8D1C9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3" y="3800546"/>
            <a:ext cx="1944216" cy="26688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30B137-FB2C-45E4-97E5-FE2C2E125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61" y="1439661"/>
            <a:ext cx="3345967" cy="21302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90DE31-E4D3-441B-A824-916EE508EE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27210"/>
            <a:ext cx="2160239" cy="29925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DF3960-0606-4DB7-B25C-6C5CE9149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12" y="3658816"/>
            <a:ext cx="2389632" cy="27797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27A42E-18A9-480B-892A-E6BF54BB9D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05" y="1556792"/>
            <a:ext cx="1955301" cy="289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4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0B834B-8940-4EA9-8303-686DAC471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1" y="334930"/>
            <a:ext cx="2530277" cy="33737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72AB46-2248-4FB1-9552-97F66BB25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79" y="2914271"/>
            <a:ext cx="2571750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4554C8-3666-4628-9C63-B60F7847B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67" y="3140968"/>
            <a:ext cx="2401727" cy="32023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45F7BF-1BD6-40E3-932C-1761A994F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84" y="333203"/>
            <a:ext cx="257174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8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B62E9-5341-4DD0-A01B-6BABFC7E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Третий этап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DF2B2D-19ED-46D5-AB42-45FB375FD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24944"/>
            <a:ext cx="2688805" cy="358653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DF6B02-CF01-4C38-BD96-4F1F9AEB1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8" y="1556791"/>
            <a:ext cx="2495905" cy="33278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EE84FD-3CFB-488C-B5DA-AFB52E2A5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1905000"/>
            <a:ext cx="2808312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9140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319</TotalTime>
  <Words>116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Развитие межполушарного взаимодействия при формировании графомоторных навыков у детей 6-7 лет с ОНР</vt:lpstr>
      <vt:lpstr>Цель:</vt:lpstr>
      <vt:lpstr>Задачи:</vt:lpstr>
      <vt:lpstr>Презентация PowerPoint</vt:lpstr>
      <vt:lpstr>Первый этап</vt:lpstr>
      <vt:lpstr>Презентация PowerPoint</vt:lpstr>
      <vt:lpstr>Второй этап</vt:lpstr>
      <vt:lpstr>Презентация PowerPoint</vt:lpstr>
      <vt:lpstr>Третий этап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межполушарного взаимодействия при формировании графомоторных навыков у детей 6-7 лет с ОНР</dc:title>
  <dc:creator>Юлия</dc:creator>
  <cp:lastModifiedBy>1234</cp:lastModifiedBy>
  <cp:revision>25</cp:revision>
  <dcterms:created xsi:type="dcterms:W3CDTF">2019-10-29T04:13:41Z</dcterms:created>
  <dcterms:modified xsi:type="dcterms:W3CDTF">2020-02-23T18:16:32Z</dcterms:modified>
</cp:coreProperties>
</file>