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3" r:id="rId2"/>
    <p:sldId id="266" r:id="rId3"/>
    <p:sldId id="267" r:id="rId4"/>
    <p:sldId id="262" r:id="rId5"/>
    <p:sldId id="278" r:id="rId6"/>
    <p:sldId id="287" r:id="rId7"/>
    <p:sldId id="268" r:id="rId8"/>
    <p:sldId id="269" r:id="rId9"/>
    <p:sldId id="270" r:id="rId10"/>
    <p:sldId id="271" r:id="rId11"/>
    <p:sldId id="286" r:id="rId12"/>
    <p:sldId id="272" r:id="rId13"/>
    <p:sldId id="279" r:id="rId14"/>
    <p:sldId id="283" r:id="rId15"/>
    <p:sldId id="284" r:id="rId16"/>
  </p:sldIdLst>
  <p:sldSz cx="9144000" cy="6858000" type="screen4x3"/>
  <p:notesSz cx="6858000" cy="9144000"/>
  <p:defaultTextStyle>
    <a:defPPr>
      <a:defRPr lang="ru-RU"/>
    </a:defPPr>
    <a:lvl1pPr algn="l" rtl="0" fontAlgn="base">
      <a:spcBef>
        <a:spcPct val="0"/>
      </a:spcBef>
      <a:spcAft>
        <a:spcPct val="0"/>
      </a:spcAft>
      <a:defRPr kern="1200">
        <a:solidFill>
          <a:schemeClr val="tx1"/>
        </a:solidFill>
        <a:latin typeface="Times New Roman" pitchFamily="18" charset="0"/>
        <a:ea typeface="+mn-ea"/>
        <a:cs typeface="Times New Roman" pitchFamily="18" charset="0"/>
      </a:defRPr>
    </a:lvl1pPr>
    <a:lvl2pPr marL="457200" algn="l" rtl="0" fontAlgn="base">
      <a:spcBef>
        <a:spcPct val="0"/>
      </a:spcBef>
      <a:spcAft>
        <a:spcPct val="0"/>
      </a:spcAft>
      <a:defRPr kern="1200">
        <a:solidFill>
          <a:schemeClr val="tx1"/>
        </a:solidFill>
        <a:latin typeface="Times New Roman" pitchFamily="18" charset="0"/>
        <a:ea typeface="+mn-ea"/>
        <a:cs typeface="Times New Roman" pitchFamily="18" charset="0"/>
      </a:defRPr>
    </a:lvl2pPr>
    <a:lvl3pPr marL="914400" algn="l" rtl="0" fontAlgn="base">
      <a:spcBef>
        <a:spcPct val="0"/>
      </a:spcBef>
      <a:spcAft>
        <a:spcPct val="0"/>
      </a:spcAft>
      <a:defRPr kern="1200">
        <a:solidFill>
          <a:schemeClr val="tx1"/>
        </a:solidFill>
        <a:latin typeface="Times New Roman" pitchFamily="18" charset="0"/>
        <a:ea typeface="+mn-ea"/>
        <a:cs typeface="Times New Roman" pitchFamily="18" charset="0"/>
      </a:defRPr>
    </a:lvl3pPr>
    <a:lvl4pPr marL="1371600" algn="l" rtl="0" fontAlgn="base">
      <a:spcBef>
        <a:spcPct val="0"/>
      </a:spcBef>
      <a:spcAft>
        <a:spcPct val="0"/>
      </a:spcAft>
      <a:defRPr kern="1200">
        <a:solidFill>
          <a:schemeClr val="tx1"/>
        </a:solidFill>
        <a:latin typeface="Times New Roman" pitchFamily="18" charset="0"/>
        <a:ea typeface="+mn-ea"/>
        <a:cs typeface="Times New Roman" pitchFamily="18" charset="0"/>
      </a:defRPr>
    </a:lvl4pPr>
    <a:lvl5pPr marL="1828800" algn="l" rtl="0" fontAlgn="base">
      <a:spcBef>
        <a:spcPct val="0"/>
      </a:spcBef>
      <a:spcAft>
        <a:spcPct val="0"/>
      </a:spcAft>
      <a:defRPr kern="1200">
        <a:solidFill>
          <a:schemeClr val="tx1"/>
        </a:solidFill>
        <a:latin typeface="Times New Roman" pitchFamily="18" charset="0"/>
        <a:ea typeface="+mn-ea"/>
        <a:cs typeface="Times New Roman" pitchFamily="18" charset="0"/>
      </a:defRPr>
    </a:lvl5pPr>
    <a:lvl6pPr marL="2286000" algn="l" defTabSz="914400" rtl="0" eaLnBrk="1" latinLnBrk="0" hangingPunct="1">
      <a:defRPr kern="1200">
        <a:solidFill>
          <a:schemeClr val="tx1"/>
        </a:solidFill>
        <a:latin typeface="Times New Roman" pitchFamily="18" charset="0"/>
        <a:ea typeface="+mn-ea"/>
        <a:cs typeface="Times New Roman" pitchFamily="18" charset="0"/>
      </a:defRPr>
    </a:lvl6pPr>
    <a:lvl7pPr marL="2743200" algn="l" defTabSz="914400" rtl="0" eaLnBrk="1" latinLnBrk="0" hangingPunct="1">
      <a:defRPr kern="1200">
        <a:solidFill>
          <a:schemeClr val="tx1"/>
        </a:solidFill>
        <a:latin typeface="Times New Roman" pitchFamily="18" charset="0"/>
        <a:ea typeface="+mn-ea"/>
        <a:cs typeface="Times New Roman" pitchFamily="18" charset="0"/>
      </a:defRPr>
    </a:lvl7pPr>
    <a:lvl8pPr marL="3200400" algn="l" defTabSz="914400" rtl="0" eaLnBrk="1" latinLnBrk="0" hangingPunct="1">
      <a:defRPr kern="1200">
        <a:solidFill>
          <a:schemeClr val="tx1"/>
        </a:solidFill>
        <a:latin typeface="Times New Roman" pitchFamily="18" charset="0"/>
        <a:ea typeface="+mn-ea"/>
        <a:cs typeface="Times New Roman" pitchFamily="18" charset="0"/>
      </a:defRPr>
    </a:lvl8pPr>
    <a:lvl9pPr marL="3657600" algn="l" defTabSz="914400" rtl="0" eaLnBrk="1" latinLnBrk="0" hangingPunct="1">
      <a:defRPr kern="1200">
        <a:solidFill>
          <a:schemeClr val="tx1"/>
        </a:solidFill>
        <a:latin typeface="Times New Roman" pitchFamily="18" charset="0"/>
        <a:ea typeface="+mn-ea"/>
        <a:cs typeface="Times New Roman" pitchFamily="18"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4200"/>
    <a:srgbClr val="007000"/>
    <a:srgbClr val="B00000"/>
    <a:srgbClr val="8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8" d="100"/>
          <a:sy n="68" d="100"/>
        </p:scale>
        <p:origin x="48" y="10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95FE59CC-D5D7-40E6-8878-C6CA935CEAF8}" type="slidenum">
              <a:rPr lang="ru-RU"/>
              <a:pPr>
                <a:defRPr/>
              </a:pPr>
              <a:t>‹#›</a:t>
            </a:fld>
            <a:endParaRPr lang="ru-RU"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7D753F55-5FD9-471A-8840-683C1317A87E}" type="slidenum">
              <a:rPr lang="ru-RU"/>
              <a:pPr>
                <a:defRPr/>
              </a:pPr>
              <a:t>‹#›</a:t>
            </a:fld>
            <a:endParaRPr lang="ru-RU"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5125407E-68E4-4D83-91F2-4BCA0460C1C5}" type="slidenum">
              <a:rPr lang="ru-RU"/>
              <a:pPr>
                <a:defRPr/>
              </a:pPr>
              <a:t>‹#›</a:t>
            </a:fld>
            <a:endParaRPr lang="ru-RU"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E74A4CD5-BBA0-4FE6-A887-0295E4CB3EAE}" type="slidenum">
              <a:rPr lang="ru-RU"/>
              <a:pPr>
                <a:defRPr/>
              </a:pPr>
              <a:t>‹#›</a:t>
            </a:fld>
            <a:endParaRPr lang="ru-RU"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4"/>
          <p:cNvSpPr>
            <a:spLocks noGrp="1" noChangeArrowheads="1"/>
          </p:cNvSpPr>
          <p:nvPr>
            <p:ph type="dt" sz="half" idx="10"/>
          </p:nvPr>
        </p:nvSpPr>
        <p:spPr>
          <a:ln/>
        </p:spPr>
        <p:txBody>
          <a:bodyPr/>
          <a:lstStyle>
            <a:lvl1pPr>
              <a:defRPr/>
            </a:lvl1pPr>
          </a:lstStyle>
          <a:p>
            <a:pPr>
              <a:defRPr/>
            </a:pPr>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D6AE2158-3094-4D3B-9190-9C66296F16FA}" type="slidenum">
              <a:rPr lang="ru-RU"/>
              <a:pPr>
                <a:defRPr/>
              </a:pPr>
              <a:t>‹#›</a:t>
            </a:fld>
            <a:endParaRPr lang="ru-RU"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sz="half" idx="10"/>
          </p:nvPr>
        </p:nvSpPr>
        <p:spPr>
          <a:ln/>
        </p:spPr>
        <p:txBody>
          <a:bodyPr/>
          <a:lstStyle>
            <a:lvl1pPr>
              <a:defRPr/>
            </a:lvl1pPr>
          </a:lstStyle>
          <a:p>
            <a:pPr>
              <a:defRPr/>
            </a:pPr>
            <a:endParaRPr lang="ru-RU"/>
          </a:p>
        </p:txBody>
      </p:sp>
      <p:sp>
        <p:nvSpPr>
          <p:cNvPr id="6" name="Rectangle 5"/>
          <p:cNvSpPr>
            <a:spLocks noGrp="1" noChangeArrowheads="1"/>
          </p:cNvSpPr>
          <p:nvPr>
            <p:ph type="ftr" sz="quarter" idx="11"/>
          </p:nvPr>
        </p:nvSpPr>
        <p:spPr>
          <a:ln/>
        </p:spPr>
        <p:txBody>
          <a:bodyPr/>
          <a:lstStyle>
            <a:lvl1pPr>
              <a:defRPr/>
            </a:lvl1pPr>
          </a:lstStyle>
          <a:p>
            <a:pPr>
              <a:defRPr/>
            </a:pPr>
            <a:endParaRPr lang="ru-RU"/>
          </a:p>
        </p:txBody>
      </p:sp>
      <p:sp>
        <p:nvSpPr>
          <p:cNvPr id="7" name="Rectangle 6"/>
          <p:cNvSpPr>
            <a:spLocks noGrp="1" noChangeArrowheads="1"/>
          </p:cNvSpPr>
          <p:nvPr>
            <p:ph type="sldNum" sz="quarter" idx="12"/>
          </p:nvPr>
        </p:nvSpPr>
        <p:spPr>
          <a:ln/>
        </p:spPr>
        <p:txBody>
          <a:bodyPr/>
          <a:lstStyle>
            <a:lvl1pPr>
              <a:defRPr/>
            </a:lvl1pPr>
          </a:lstStyle>
          <a:p>
            <a:pPr>
              <a:defRPr/>
            </a:pPr>
            <a:fld id="{253C7AFA-CC7F-44F2-8D39-1DB67F9E2986}" type="slidenum">
              <a:rPr lang="ru-RU"/>
              <a:pPr>
                <a:defRPr/>
              </a:pPr>
              <a:t>‹#›</a:t>
            </a:fld>
            <a:endParaRPr lang="ru-RU"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4"/>
          <p:cNvSpPr>
            <a:spLocks noGrp="1" noChangeArrowheads="1"/>
          </p:cNvSpPr>
          <p:nvPr>
            <p:ph type="dt" sz="half" idx="10"/>
          </p:nvPr>
        </p:nvSpPr>
        <p:spPr>
          <a:ln/>
        </p:spPr>
        <p:txBody>
          <a:bodyPr/>
          <a:lstStyle>
            <a:lvl1pPr>
              <a:defRPr/>
            </a:lvl1pPr>
          </a:lstStyle>
          <a:p>
            <a:pPr>
              <a:defRPr/>
            </a:pPr>
            <a:endParaRPr lang="ru-RU"/>
          </a:p>
        </p:txBody>
      </p:sp>
      <p:sp>
        <p:nvSpPr>
          <p:cNvPr id="8" name="Rectangle 5"/>
          <p:cNvSpPr>
            <a:spLocks noGrp="1" noChangeArrowheads="1"/>
          </p:cNvSpPr>
          <p:nvPr>
            <p:ph type="ftr" sz="quarter" idx="11"/>
          </p:nvPr>
        </p:nvSpPr>
        <p:spPr>
          <a:ln/>
        </p:spPr>
        <p:txBody>
          <a:bodyPr/>
          <a:lstStyle>
            <a:lvl1pPr>
              <a:defRPr/>
            </a:lvl1pPr>
          </a:lstStyle>
          <a:p>
            <a:pPr>
              <a:defRPr/>
            </a:pPr>
            <a:endParaRPr lang="ru-RU"/>
          </a:p>
        </p:txBody>
      </p:sp>
      <p:sp>
        <p:nvSpPr>
          <p:cNvPr id="9" name="Rectangle 6"/>
          <p:cNvSpPr>
            <a:spLocks noGrp="1" noChangeArrowheads="1"/>
          </p:cNvSpPr>
          <p:nvPr>
            <p:ph type="sldNum" sz="quarter" idx="12"/>
          </p:nvPr>
        </p:nvSpPr>
        <p:spPr>
          <a:ln/>
        </p:spPr>
        <p:txBody>
          <a:bodyPr/>
          <a:lstStyle>
            <a:lvl1pPr>
              <a:defRPr/>
            </a:lvl1pPr>
          </a:lstStyle>
          <a:p>
            <a:pPr>
              <a:defRPr/>
            </a:pPr>
            <a:fld id="{DBA830D1-6C48-4A50-8F7A-5D5417FE285F}" type="slidenum">
              <a:rPr lang="ru-RU"/>
              <a:pPr>
                <a:defRPr/>
              </a:pPr>
              <a:t>‹#›</a:t>
            </a:fld>
            <a:endParaRPr lang="ru-RU"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4"/>
          <p:cNvSpPr>
            <a:spLocks noGrp="1" noChangeArrowheads="1"/>
          </p:cNvSpPr>
          <p:nvPr>
            <p:ph type="dt" sz="half" idx="10"/>
          </p:nvPr>
        </p:nvSpPr>
        <p:spPr>
          <a:ln/>
        </p:spPr>
        <p:txBody>
          <a:bodyPr/>
          <a:lstStyle>
            <a:lvl1pPr>
              <a:defRPr/>
            </a:lvl1pPr>
          </a:lstStyle>
          <a:p>
            <a:pPr>
              <a:defRPr/>
            </a:pPr>
            <a:endParaRPr lang="ru-RU"/>
          </a:p>
        </p:txBody>
      </p:sp>
      <p:sp>
        <p:nvSpPr>
          <p:cNvPr id="4" name="Rectangle 5"/>
          <p:cNvSpPr>
            <a:spLocks noGrp="1" noChangeArrowheads="1"/>
          </p:cNvSpPr>
          <p:nvPr>
            <p:ph type="ftr" sz="quarter" idx="11"/>
          </p:nvPr>
        </p:nvSpPr>
        <p:spPr>
          <a:ln/>
        </p:spPr>
        <p:txBody>
          <a:bodyPr/>
          <a:lstStyle>
            <a:lvl1pPr>
              <a:defRPr/>
            </a:lvl1pPr>
          </a:lstStyle>
          <a:p>
            <a:pPr>
              <a:defRPr/>
            </a:pPr>
            <a:endParaRPr lang="ru-RU"/>
          </a:p>
        </p:txBody>
      </p:sp>
      <p:sp>
        <p:nvSpPr>
          <p:cNvPr id="5" name="Rectangle 6"/>
          <p:cNvSpPr>
            <a:spLocks noGrp="1" noChangeArrowheads="1"/>
          </p:cNvSpPr>
          <p:nvPr>
            <p:ph type="sldNum" sz="quarter" idx="12"/>
          </p:nvPr>
        </p:nvSpPr>
        <p:spPr>
          <a:ln/>
        </p:spPr>
        <p:txBody>
          <a:bodyPr/>
          <a:lstStyle>
            <a:lvl1pPr>
              <a:defRPr/>
            </a:lvl1pPr>
          </a:lstStyle>
          <a:p>
            <a:pPr>
              <a:defRPr/>
            </a:pPr>
            <a:fld id="{8A0B1BA8-7D57-498D-8DC6-C4E123131F74}" type="slidenum">
              <a:rPr lang="ru-RU"/>
              <a:pPr>
                <a:defRPr/>
              </a:pPr>
              <a:t>‹#›</a:t>
            </a:fld>
            <a:endParaRPr lang="ru-RU"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ru-RU"/>
          </a:p>
        </p:txBody>
      </p:sp>
      <p:sp>
        <p:nvSpPr>
          <p:cNvPr id="3" name="Rectangle 5"/>
          <p:cNvSpPr>
            <a:spLocks noGrp="1" noChangeArrowheads="1"/>
          </p:cNvSpPr>
          <p:nvPr>
            <p:ph type="ftr" sz="quarter" idx="11"/>
          </p:nvPr>
        </p:nvSpPr>
        <p:spPr>
          <a:ln/>
        </p:spPr>
        <p:txBody>
          <a:bodyPr/>
          <a:lstStyle>
            <a:lvl1pPr>
              <a:defRPr/>
            </a:lvl1pPr>
          </a:lstStyle>
          <a:p>
            <a:pPr>
              <a:defRPr/>
            </a:pPr>
            <a:endParaRPr lang="ru-RU"/>
          </a:p>
        </p:txBody>
      </p:sp>
      <p:sp>
        <p:nvSpPr>
          <p:cNvPr id="4" name="Rectangle 6"/>
          <p:cNvSpPr>
            <a:spLocks noGrp="1" noChangeArrowheads="1"/>
          </p:cNvSpPr>
          <p:nvPr>
            <p:ph type="sldNum" sz="quarter" idx="12"/>
          </p:nvPr>
        </p:nvSpPr>
        <p:spPr>
          <a:ln/>
        </p:spPr>
        <p:txBody>
          <a:bodyPr/>
          <a:lstStyle>
            <a:lvl1pPr>
              <a:defRPr/>
            </a:lvl1pPr>
          </a:lstStyle>
          <a:p>
            <a:pPr>
              <a:defRPr/>
            </a:pPr>
            <a:fld id="{63512D4E-91D8-4EDC-A94F-17258CBEB13A}" type="slidenum">
              <a:rPr lang="ru-RU"/>
              <a:pPr>
                <a:defRPr/>
              </a:pPr>
              <a:t>‹#›</a:t>
            </a:fld>
            <a:endParaRPr lang="ru-RU"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a:p>
        </p:txBody>
      </p:sp>
      <p:sp>
        <p:nvSpPr>
          <p:cNvPr id="6" name="Rectangle 5"/>
          <p:cNvSpPr>
            <a:spLocks noGrp="1" noChangeArrowheads="1"/>
          </p:cNvSpPr>
          <p:nvPr>
            <p:ph type="ftr" sz="quarter" idx="11"/>
          </p:nvPr>
        </p:nvSpPr>
        <p:spPr>
          <a:ln/>
        </p:spPr>
        <p:txBody>
          <a:bodyPr/>
          <a:lstStyle>
            <a:lvl1pPr>
              <a:defRPr/>
            </a:lvl1pPr>
          </a:lstStyle>
          <a:p>
            <a:pPr>
              <a:defRPr/>
            </a:pPr>
            <a:endParaRPr lang="ru-RU"/>
          </a:p>
        </p:txBody>
      </p:sp>
      <p:sp>
        <p:nvSpPr>
          <p:cNvPr id="7" name="Rectangle 6"/>
          <p:cNvSpPr>
            <a:spLocks noGrp="1" noChangeArrowheads="1"/>
          </p:cNvSpPr>
          <p:nvPr>
            <p:ph type="sldNum" sz="quarter" idx="12"/>
          </p:nvPr>
        </p:nvSpPr>
        <p:spPr>
          <a:ln/>
        </p:spPr>
        <p:txBody>
          <a:bodyPr/>
          <a:lstStyle>
            <a:lvl1pPr>
              <a:defRPr/>
            </a:lvl1pPr>
          </a:lstStyle>
          <a:p>
            <a:pPr>
              <a:defRPr/>
            </a:pPr>
            <a:fld id="{3D4E15A7-1901-4078-BEFF-574211F4EA2B}" type="slidenum">
              <a:rPr lang="ru-RU"/>
              <a:pPr>
                <a:defRPr/>
              </a:pPr>
              <a:t>‹#›</a:t>
            </a:fld>
            <a:endParaRPr lang="ru-RU"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ru-RU" noProof="0" dirty="0" smtClean="0"/>
              <a:t>Вставка рисунка</a:t>
            </a:r>
            <a:endParaRPr lang="ru-RU" noProof="0" dirty="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a:p>
        </p:txBody>
      </p:sp>
      <p:sp>
        <p:nvSpPr>
          <p:cNvPr id="6" name="Rectangle 5"/>
          <p:cNvSpPr>
            <a:spLocks noGrp="1" noChangeArrowheads="1"/>
          </p:cNvSpPr>
          <p:nvPr>
            <p:ph type="ftr" sz="quarter" idx="11"/>
          </p:nvPr>
        </p:nvSpPr>
        <p:spPr>
          <a:ln/>
        </p:spPr>
        <p:txBody>
          <a:bodyPr/>
          <a:lstStyle>
            <a:lvl1pPr>
              <a:defRPr/>
            </a:lvl1pPr>
          </a:lstStyle>
          <a:p>
            <a:pPr>
              <a:defRPr/>
            </a:pPr>
            <a:endParaRPr lang="ru-RU"/>
          </a:p>
        </p:txBody>
      </p:sp>
      <p:sp>
        <p:nvSpPr>
          <p:cNvPr id="7" name="Rectangle 6"/>
          <p:cNvSpPr>
            <a:spLocks noGrp="1" noChangeArrowheads="1"/>
          </p:cNvSpPr>
          <p:nvPr>
            <p:ph type="sldNum" sz="quarter" idx="12"/>
          </p:nvPr>
        </p:nvSpPr>
        <p:spPr>
          <a:ln/>
        </p:spPr>
        <p:txBody>
          <a:bodyPr/>
          <a:lstStyle>
            <a:lvl1pPr>
              <a:defRPr/>
            </a:lvl1pPr>
          </a:lstStyle>
          <a:p>
            <a:pPr>
              <a:defRPr/>
            </a:pPr>
            <a:fld id="{C23BEE61-DA6B-4140-A8C8-423FAEB5574A}" type="slidenum">
              <a:rPr lang="ru-RU"/>
              <a:pPr>
                <a:defRPr/>
              </a:pPr>
              <a:t>‹#›</a:t>
            </a:fld>
            <a:endParaRPr lang="ru-RU"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ru-RU" smtClean="0"/>
              <a:t>Образец заголовка</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ru-RU"/>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ru-RU"/>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0CAEC75F-16A1-4201-AA42-8DEACDF1CC47}" type="slidenum">
              <a:rPr lang="ru-RU"/>
              <a:pPr>
                <a:defRPr/>
              </a:pPr>
              <a:t>‹#›</a:t>
            </a:fld>
            <a:endParaRPr lang="ru-RU" dirty="0"/>
          </a:p>
        </p:txBody>
      </p:sp>
    </p:spTree>
  </p:cSld>
  <p:clrMap bg1="lt1" tx1="dk1" bg2="lt2" tx2="dk2" accent1="accent1" accent2="accent2" accent3="accent3" accent4="accent4" accent5="accent5" accent6="accent6" hlink="hlink" folHlink="folHlink"/>
  <p:sldLayoutIdLst>
    <p:sldLayoutId id="2147483659" r:id="rId1"/>
    <p:sldLayoutId id="2147483658" r:id="rId2"/>
    <p:sldLayoutId id="2147483657" r:id="rId3"/>
    <p:sldLayoutId id="2147483656" r:id="rId4"/>
    <p:sldLayoutId id="2147483655" r:id="rId5"/>
    <p:sldLayoutId id="2147483654" r:id="rId6"/>
    <p:sldLayoutId id="2147483653" r:id="rId7"/>
    <p:sldLayoutId id="2147483652" r:id="rId8"/>
    <p:sldLayoutId id="2147483651" r:id="rId9"/>
    <p:sldLayoutId id="2147483650" r:id="rId10"/>
    <p:sldLayoutId id="214748364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cs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cs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cs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cs typeface="Times New Roman" pitchFamily="18" charset="0"/>
        </a:defRPr>
      </a:lvl5pPr>
      <a:lvl6pPr marL="457200" algn="ctr" rtl="0" eaLnBrk="1" fontAlgn="base" hangingPunct="1">
        <a:spcBef>
          <a:spcPct val="0"/>
        </a:spcBef>
        <a:spcAft>
          <a:spcPct val="0"/>
        </a:spcAft>
        <a:defRPr sz="4400">
          <a:solidFill>
            <a:schemeClr val="tx2"/>
          </a:solidFill>
          <a:latin typeface="Times New Roman" pitchFamily="18" charset="0"/>
          <a:cs typeface="Times New Roman" pitchFamily="18" charset="0"/>
        </a:defRPr>
      </a:lvl6pPr>
      <a:lvl7pPr marL="914400" algn="ctr" rtl="0" eaLnBrk="1" fontAlgn="base" hangingPunct="1">
        <a:spcBef>
          <a:spcPct val="0"/>
        </a:spcBef>
        <a:spcAft>
          <a:spcPct val="0"/>
        </a:spcAft>
        <a:defRPr sz="4400">
          <a:solidFill>
            <a:schemeClr val="tx2"/>
          </a:solidFill>
          <a:latin typeface="Times New Roman" pitchFamily="18" charset="0"/>
          <a:cs typeface="Times New Roman" pitchFamily="18" charset="0"/>
        </a:defRPr>
      </a:lvl7pPr>
      <a:lvl8pPr marL="1371600" algn="ctr" rtl="0" eaLnBrk="1" fontAlgn="base" hangingPunct="1">
        <a:spcBef>
          <a:spcPct val="0"/>
        </a:spcBef>
        <a:spcAft>
          <a:spcPct val="0"/>
        </a:spcAft>
        <a:defRPr sz="4400">
          <a:solidFill>
            <a:schemeClr val="tx2"/>
          </a:solidFill>
          <a:latin typeface="Times New Roman" pitchFamily="18" charset="0"/>
          <a:cs typeface="Times New Roman" pitchFamily="18" charset="0"/>
        </a:defRPr>
      </a:lvl8pPr>
      <a:lvl9pPr marL="1828800" algn="ctr" rtl="0" eaLnBrk="1" fontAlgn="base" hangingPunct="1">
        <a:spcBef>
          <a:spcPct val="0"/>
        </a:spcBef>
        <a:spcAft>
          <a:spcPct val="0"/>
        </a:spcAft>
        <a:defRPr sz="4400">
          <a:solidFill>
            <a:schemeClr val="tx2"/>
          </a:solidFill>
          <a:latin typeface="Times New Roman" pitchFamily="18" charset="0"/>
          <a:cs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eaLnBrk="1" fontAlgn="base" hangingPunct="1">
        <a:spcBef>
          <a:spcPct val="20000"/>
        </a:spcBef>
        <a:spcAft>
          <a:spcPct val="0"/>
        </a:spcAft>
        <a:buChar char="»"/>
        <a:defRPr sz="2000">
          <a:solidFill>
            <a:schemeClr val="tx1"/>
          </a:solidFill>
          <a:latin typeface="+mn-lt"/>
          <a:cs typeface="+mn-cs"/>
        </a:defRPr>
      </a:lvl6pPr>
      <a:lvl7pPr marL="2971800" indent="-228600" algn="l" rtl="0" eaLnBrk="1" fontAlgn="base" hangingPunct="1">
        <a:spcBef>
          <a:spcPct val="20000"/>
        </a:spcBef>
        <a:spcAft>
          <a:spcPct val="0"/>
        </a:spcAft>
        <a:buChar char="»"/>
        <a:defRPr sz="2000">
          <a:solidFill>
            <a:schemeClr val="tx1"/>
          </a:solidFill>
          <a:latin typeface="+mn-lt"/>
          <a:cs typeface="+mn-cs"/>
        </a:defRPr>
      </a:lvl7pPr>
      <a:lvl8pPr marL="3429000" indent="-228600" algn="l" rtl="0" eaLnBrk="1" fontAlgn="base" hangingPunct="1">
        <a:spcBef>
          <a:spcPct val="20000"/>
        </a:spcBef>
        <a:spcAft>
          <a:spcPct val="0"/>
        </a:spcAft>
        <a:buChar char="»"/>
        <a:defRPr sz="2000">
          <a:solidFill>
            <a:schemeClr val="tx1"/>
          </a:solidFill>
          <a:latin typeface="+mn-lt"/>
          <a:cs typeface="+mn-cs"/>
        </a:defRPr>
      </a:lvl8pPr>
      <a:lvl9pPr marL="3886200" indent="-228600" algn="l" rtl="0" eaLnBrk="1" fontAlgn="base" hangingPunct="1">
        <a:spcBef>
          <a:spcPct val="20000"/>
        </a:spcBef>
        <a:spcAft>
          <a:spcPct val="0"/>
        </a:spcAft>
        <a:buChar char="»"/>
        <a:defRPr sz="2000">
          <a:solidFill>
            <a:schemeClr val="tx1"/>
          </a:solidFill>
          <a:latin typeface="+mn-lt"/>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gif"/><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2"/>
          <p:cNvSpPr>
            <a:spLocks noGrp="1" noChangeArrowheads="1"/>
          </p:cNvSpPr>
          <p:nvPr>
            <p:ph type="title"/>
          </p:nvPr>
        </p:nvSpPr>
        <p:spPr>
          <a:xfrm>
            <a:off x="1692275" y="1196975"/>
            <a:ext cx="6983413" cy="3455988"/>
          </a:xfrm>
        </p:spPr>
        <p:txBody>
          <a:bodyPr/>
          <a:lstStyle/>
          <a:p>
            <a:pPr eaLnBrk="1" hangingPunct="1"/>
            <a:r>
              <a:rPr lang="ru-RU" b="1" smtClean="0">
                <a:solidFill>
                  <a:srgbClr val="C00000"/>
                </a:solidFill>
              </a:rPr>
              <a:t>ПРОЕКТ</a:t>
            </a:r>
            <a:br>
              <a:rPr lang="ru-RU" b="1" smtClean="0">
                <a:solidFill>
                  <a:srgbClr val="C00000"/>
                </a:solidFill>
              </a:rPr>
            </a:br>
            <a:r>
              <a:rPr lang="ru-RU" b="1" smtClean="0">
                <a:solidFill>
                  <a:srgbClr val="C00000"/>
                </a:solidFill>
              </a:rPr>
              <a:t> КО ДНЮ ПОБЕДЫ</a:t>
            </a:r>
            <a:br>
              <a:rPr lang="ru-RU" b="1" smtClean="0">
                <a:solidFill>
                  <a:srgbClr val="C00000"/>
                </a:solidFill>
              </a:rPr>
            </a:br>
            <a:r>
              <a:rPr lang="ru-RU" b="1" smtClean="0">
                <a:solidFill>
                  <a:srgbClr val="C00000"/>
                </a:solidFill>
              </a:rPr>
              <a:t>«Мы помним. Мы благодарны. Мы гордимся!»</a:t>
            </a:r>
            <a:r>
              <a:rPr lang="en-US" b="1" smtClean="0">
                <a:solidFill>
                  <a:srgbClr val="C00000"/>
                </a:solidFill>
              </a:rPr>
              <a:t> </a:t>
            </a:r>
            <a:br>
              <a:rPr lang="en-US" b="1" smtClean="0">
                <a:solidFill>
                  <a:srgbClr val="C00000"/>
                </a:solidFill>
              </a:rPr>
            </a:br>
            <a:r>
              <a:rPr lang="ru-RU" b="1" smtClean="0">
                <a:solidFill>
                  <a:srgbClr val="C00000"/>
                </a:solidFill>
              </a:rPr>
              <a:t/>
            </a:r>
            <a:br>
              <a:rPr lang="ru-RU" b="1" smtClean="0">
                <a:solidFill>
                  <a:srgbClr val="C00000"/>
                </a:solidFill>
              </a:rPr>
            </a:br>
            <a:endParaRPr lang="ru-RU" smtClean="0">
              <a:solidFill>
                <a:srgbClr val="820000"/>
              </a:solidFill>
            </a:endParaRPr>
          </a:p>
        </p:txBody>
      </p:sp>
      <p:sp>
        <p:nvSpPr>
          <p:cNvPr id="13314" name="Rectangle 3"/>
          <p:cNvSpPr>
            <a:spLocks noGrp="1" noChangeArrowheads="1"/>
          </p:cNvSpPr>
          <p:nvPr>
            <p:ph type="body" idx="1"/>
          </p:nvPr>
        </p:nvSpPr>
        <p:spPr>
          <a:xfrm>
            <a:off x="4140200" y="4508500"/>
            <a:ext cx="4535488" cy="1368425"/>
          </a:xfrm>
        </p:spPr>
        <p:txBody>
          <a:bodyPr/>
          <a:lstStyle/>
          <a:p>
            <a:pPr eaLnBrk="1" hangingPunct="1">
              <a:buFontTx/>
              <a:buNone/>
            </a:pPr>
            <a:endParaRPr lang="ru-RU" sz="2000" b="1" smtClean="0">
              <a:solidFill>
                <a:srgbClr val="007000"/>
              </a:solidFill>
            </a:endParaRPr>
          </a:p>
          <a:p>
            <a:pPr eaLnBrk="1" hangingPunct="1">
              <a:buFontTx/>
              <a:buNone/>
            </a:pPr>
            <a:endParaRPr lang="ru-RU" smtClean="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Заголовок 1"/>
          <p:cNvSpPr>
            <a:spLocks noGrp="1"/>
          </p:cNvSpPr>
          <p:nvPr>
            <p:ph type="title"/>
          </p:nvPr>
        </p:nvSpPr>
        <p:spPr>
          <a:xfrm>
            <a:off x="1187450" y="274638"/>
            <a:ext cx="7499350" cy="1143000"/>
          </a:xfrm>
        </p:spPr>
        <p:txBody>
          <a:bodyPr/>
          <a:lstStyle/>
          <a:p>
            <a:pPr eaLnBrk="1" hangingPunct="1"/>
            <a:r>
              <a:rPr lang="ru-RU" sz="2800" b="1" smtClean="0">
                <a:solidFill>
                  <a:srgbClr val="FF0000"/>
                </a:solidFill>
              </a:rPr>
              <a:t>РИСОВАНИЕ НА ТЕМУ»ДЕНЬ ПОБЕДЫ</a:t>
            </a:r>
          </a:p>
        </p:txBody>
      </p:sp>
      <p:pic>
        <p:nvPicPr>
          <p:cNvPr id="23554" name="Содержимое 3" descr="DSC03161.JPG"/>
          <p:cNvPicPr>
            <a:picLocks noGrp="1" noChangeAspect="1"/>
          </p:cNvPicPr>
          <p:nvPr>
            <p:ph idx="1"/>
          </p:nvPr>
        </p:nvPicPr>
        <p:blipFill>
          <a:blip r:embed="rId2" cstate="print"/>
          <a:srcRect/>
          <a:stretch>
            <a:fillRect/>
          </a:stretch>
        </p:blipFill>
        <p:spPr>
          <a:xfrm>
            <a:off x="8439150" y="1196975"/>
            <a:ext cx="93663" cy="71438"/>
          </a:xfrm>
        </p:spPr>
      </p:pic>
      <p:pic>
        <p:nvPicPr>
          <p:cNvPr id="2050" name="Picture 2" descr="C:\Users\User\Desktop\9 мая\DSCN1992.JPG"/>
          <p:cNvPicPr>
            <a:picLocks noChangeAspect="1" noChangeArrowheads="1"/>
          </p:cNvPicPr>
          <p:nvPr/>
        </p:nvPicPr>
        <p:blipFill>
          <a:blip r:embed="rId3" cstate="print"/>
          <a:srcRect/>
          <a:stretch>
            <a:fillRect/>
          </a:stretch>
        </p:blipFill>
        <p:spPr bwMode="auto">
          <a:xfrm>
            <a:off x="2830810" y="1052736"/>
            <a:ext cx="5855989" cy="4392488"/>
          </a:xfrm>
          <a:prstGeom prst="rect">
            <a:avLst/>
          </a:prstGeom>
          <a:noFill/>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Содержимое 3" descr="DSC03165.JPG"/>
          <p:cNvPicPr>
            <a:picLocks noGrp="1" noChangeAspect="1"/>
          </p:cNvPicPr>
          <p:nvPr>
            <p:ph idx="1"/>
          </p:nvPr>
        </p:nvPicPr>
        <p:blipFill>
          <a:blip r:embed="rId2" cstate="print"/>
          <a:srcRect/>
          <a:stretch>
            <a:fillRect/>
          </a:stretch>
        </p:blipFill>
        <p:spPr>
          <a:xfrm>
            <a:off x="8589963" y="1196975"/>
            <a:ext cx="95250" cy="71438"/>
          </a:xfrm>
        </p:spPr>
      </p:pic>
      <p:pic>
        <p:nvPicPr>
          <p:cNvPr id="3074" name="Picture 2" descr="C:\Users\User\Desktop\9 мая\DSCN1998.JPG"/>
          <p:cNvPicPr>
            <a:picLocks noChangeAspect="1" noChangeArrowheads="1"/>
          </p:cNvPicPr>
          <p:nvPr/>
        </p:nvPicPr>
        <p:blipFill>
          <a:blip r:embed="rId3" cstate="print"/>
          <a:srcRect/>
          <a:stretch>
            <a:fillRect/>
          </a:stretch>
        </p:blipFill>
        <p:spPr bwMode="auto">
          <a:xfrm>
            <a:off x="2699792" y="476672"/>
            <a:ext cx="6119067" cy="4589819"/>
          </a:xfrm>
          <a:prstGeom prst="rect">
            <a:avLst/>
          </a:prstGeom>
          <a:noFill/>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a:stretch>
            <a:fillRect/>
          </a:stretch>
        </p:blipFill>
        <p:spPr bwMode="auto">
          <a:xfrm>
            <a:off x="2771800" y="476672"/>
            <a:ext cx="5820139" cy="4365104"/>
          </a:xfrm>
          <a:prstGeom prst="rect">
            <a:avLst/>
          </a:prstGeom>
          <a:noFill/>
          <a:ln w="9525">
            <a:noFill/>
            <a:miter lim="800000"/>
            <a:headEnd/>
            <a:tailEnd/>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User\Desktop\9 мая\107NIKON\DSCN1868.JPG"/>
          <p:cNvPicPr>
            <a:picLocks noChangeAspect="1" noChangeArrowheads="1"/>
          </p:cNvPicPr>
          <p:nvPr/>
        </p:nvPicPr>
        <p:blipFill>
          <a:blip r:embed="rId2" cstate="print"/>
          <a:srcRect/>
          <a:stretch>
            <a:fillRect/>
          </a:stretch>
        </p:blipFill>
        <p:spPr bwMode="auto">
          <a:xfrm>
            <a:off x="2555776" y="404664"/>
            <a:ext cx="6258887" cy="4694696"/>
          </a:xfrm>
          <a:prstGeom prst="rect">
            <a:avLst/>
          </a:prstGeom>
          <a:noFill/>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Заголовок 1"/>
          <p:cNvSpPr>
            <a:spLocks noGrp="1"/>
          </p:cNvSpPr>
          <p:nvPr>
            <p:ph type="title"/>
          </p:nvPr>
        </p:nvSpPr>
        <p:spPr>
          <a:xfrm>
            <a:off x="1331913" y="404813"/>
            <a:ext cx="7354887" cy="1012825"/>
          </a:xfrm>
        </p:spPr>
        <p:txBody>
          <a:bodyPr/>
          <a:lstStyle/>
          <a:p>
            <a:pPr eaLnBrk="1" hangingPunct="1"/>
            <a:r>
              <a:rPr lang="ru-RU" sz="3200" b="1" smtClean="0">
                <a:solidFill>
                  <a:srgbClr val="FF0000"/>
                </a:solidFill>
              </a:rPr>
              <a:t/>
            </a:r>
            <a:br>
              <a:rPr lang="ru-RU" sz="3200" b="1" smtClean="0">
                <a:solidFill>
                  <a:srgbClr val="FF0000"/>
                </a:solidFill>
              </a:rPr>
            </a:br>
            <a:r>
              <a:rPr lang="ru-RU" sz="2800" b="1" smtClean="0">
                <a:solidFill>
                  <a:srgbClr val="FF0000"/>
                </a:solidFill>
              </a:rPr>
              <a:t>Сообщение» «Мой прадедушка ветеран Великой Отечественной войны»</a:t>
            </a:r>
            <a:br>
              <a:rPr lang="ru-RU" sz="2800" b="1" smtClean="0">
                <a:solidFill>
                  <a:srgbClr val="FF0000"/>
                </a:solidFill>
              </a:rPr>
            </a:br>
            <a:r>
              <a:rPr lang="ru-RU" sz="1800" b="1" smtClean="0">
                <a:solidFill>
                  <a:srgbClr val="FF0000"/>
                </a:solidFill>
              </a:rPr>
              <a:t>воспитанник: Фролов Кирилл</a:t>
            </a:r>
            <a:r>
              <a:rPr lang="ru-RU" smtClean="0"/>
              <a:t/>
            </a:r>
            <a:br>
              <a:rPr lang="ru-RU" smtClean="0"/>
            </a:br>
            <a:endParaRPr lang="ru-RU" smtClean="0"/>
          </a:p>
        </p:txBody>
      </p:sp>
      <p:sp>
        <p:nvSpPr>
          <p:cNvPr id="27650" name="Содержимое 2"/>
          <p:cNvSpPr>
            <a:spLocks noGrp="1"/>
          </p:cNvSpPr>
          <p:nvPr>
            <p:ph idx="1"/>
          </p:nvPr>
        </p:nvSpPr>
        <p:spPr>
          <a:xfrm>
            <a:off x="1908175" y="1600200"/>
            <a:ext cx="6778625" cy="4525963"/>
          </a:xfrm>
        </p:spPr>
        <p:txBody>
          <a:bodyPr/>
          <a:lstStyle/>
          <a:p>
            <a:pPr eaLnBrk="1" hangingPunct="1"/>
            <a:r>
              <a:rPr lang="ru-RU" sz="1800" smtClean="0">
                <a:solidFill>
                  <a:srgbClr val="004200"/>
                </a:solidFill>
              </a:rPr>
              <a:t>Фролов Василий Маркович –Ветеран Великой Отечественной Войны. Родился в 1923г. умер в 1998г.. </a:t>
            </a:r>
          </a:p>
          <a:p>
            <a:pPr eaLnBrk="1" hangingPunct="1"/>
            <a:r>
              <a:rPr lang="ru-RU" sz="1800" smtClean="0">
                <a:solidFill>
                  <a:srgbClr val="004200"/>
                </a:solidFill>
              </a:rPr>
              <a:t>Мой прадедушка за то, что 23 сентября 1943г. во время поддержки дивизиона разведгруппы 42о КПС он под массированным огнём противника поддержал связь КП дивизиона с 5 батареей, несмотря на то, что противником было перебито 16 метров связи. 24 сентября 1943 г. во время поддержки разведгруппы противник вёл артиллерийский огонь по линии связи КП дивизиона с 4 батареей  прадед вышел на линию связи и не уходил от неё до конца боевой операции, он исправлял повреждения на всем её протяжении. Два раза его засыпало землёй разорвавшихся снарядов, был оглушен, несмотря на это он моментально исправлял все повреждения. За боевую операцию им исправлено 21 порыв линии.</a:t>
            </a:r>
          </a:p>
          <a:p>
            <a:pPr eaLnBrk="1" hangingPunct="1"/>
            <a:endParaRPr lang="ru-RU" smtClean="0"/>
          </a:p>
        </p:txBody>
      </p:sp>
      <p:pic>
        <p:nvPicPr>
          <p:cNvPr id="27651" name="Рисунок 3" descr="Scan.tif"/>
          <p:cNvPicPr>
            <a:picLocks noChangeAspect="1" noChangeArrowheads="1"/>
          </p:cNvPicPr>
          <p:nvPr/>
        </p:nvPicPr>
        <p:blipFill>
          <a:blip r:embed="rId2" cstate="print">
            <a:lum bright="10000"/>
          </a:blip>
          <a:srcRect/>
          <a:stretch>
            <a:fillRect/>
          </a:stretch>
        </p:blipFill>
        <p:spPr bwMode="auto">
          <a:xfrm>
            <a:off x="0" y="1484313"/>
            <a:ext cx="2266950" cy="2867025"/>
          </a:xfrm>
          <a:prstGeom prst="rect">
            <a:avLst/>
          </a:prstGeom>
          <a:noFill/>
          <a:ln w="9525">
            <a:noFill/>
            <a:miter lim="800000"/>
            <a:headEnd/>
            <a:tailEnd/>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Содержимое 2"/>
          <p:cNvSpPr>
            <a:spLocks noGrp="1"/>
          </p:cNvSpPr>
          <p:nvPr>
            <p:ph idx="1"/>
          </p:nvPr>
        </p:nvSpPr>
        <p:spPr>
          <a:xfrm>
            <a:off x="2195513" y="260350"/>
            <a:ext cx="6491287" cy="5865813"/>
          </a:xfrm>
        </p:spPr>
        <p:txBody>
          <a:bodyPr/>
          <a:lstStyle/>
          <a:p>
            <a:pPr eaLnBrk="1" hangingPunct="1"/>
            <a:r>
              <a:rPr lang="ru-RU" sz="2000" smtClean="0">
                <a:solidFill>
                  <a:srgbClr val="004200"/>
                </a:solidFill>
              </a:rPr>
              <a:t>9. 09. 1994 года т. Фролов рискуя жизнью под огнём противника лично сам исправил повреждения телефонной линии в 15 метров. Этим самым дал возможность вести огонь дивизиона на подавление батареей противника. </a:t>
            </a:r>
          </a:p>
          <a:p>
            <a:pPr eaLnBrk="1" hangingPunct="1"/>
            <a:r>
              <a:rPr lang="ru-RU" sz="2000" smtClean="0">
                <a:solidFill>
                  <a:srgbClr val="004200"/>
                </a:solidFill>
              </a:rPr>
              <a:t>11-12. 09. 1944 года находясь в боевых порядках пехоты прадед обеспечивал связь командира дивизиона батареями. Благодаря умелой организации связи он беспрерывно обеспечивал связь с пехотой. В результате чего управлением огнём дивизиона было беспрерывное. Под сильным артиллерийским огнём противника рискнул жизнью прадедушка лично устранял порыв связи. Сам находился там, где складывалась тяжёлая обстановка, он в боях за Родину был тяжело ранен.</a:t>
            </a:r>
          </a:p>
          <a:p>
            <a:pPr algn="ctr" eaLnBrk="1" hangingPunct="1"/>
            <a:r>
              <a:rPr lang="ru-RU" sz="2800" b="1" smtClean="0">
                <a:solidFill>
                  <a:srgbClr val="C00000"/>
                </a:solidFill>
              </a:rPr>
              <a:t>За это и был награждён орденом «За отвагу»</a:t>
            </a:r>
          </a:p>
          <a:p>
            <a:pPr eaLnBrk="1" hangingPunct="1"/>
            <a:endParaRPr lang="ru-RU" smtClean="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2"/>
          <p:cNvSpPr>
            <a:spLocks noGrp="1" noChangeArrowheads="1"/>
          </p:cNvSpPr>
          <p:nvPr>
            <p:ph type="title"/>
          </p:nvPr>
        </p:nvSpPr>
        <p:spPr>
          <a:xfrm>
            <a:off x="1692275" y="476250"/>
            <a:ext cx="6983413" cy="1143000"/>
          </a:xfrm>
        </p:spPr>
        <p:txBody>
          <a:bodyPr/>
          <a:lstStyle/>
          <a:p>
            <a:pPr eaLnBrk="1" hangingPunct="1"/>
            <a:r>
              <a:rPr lang="ru-RU" sz="3200" b="1" smtClean="0">
                <a:solidFill>
                  <a:srgbClr val="820000"/>
                </a:solidFill>
              </a:rPr>
              <a:t>«Никто не забыт и ничто не забыто»</a:t>
            </a:r>
          </a:p>
        </p:txBody>
      </p:sp>
      <p:sp>
        <p:nvSpPr>
          <p:cNvPr id="14338" name="Rectangle 3"/>
          <p:cNvSpPr>
            <a:spLocks noGrp="1" noChangeArrowheads="1"/>
          </p:cNvSpPr>
          <p:nvPr>
            <p:ph type="body" idx="1"/>
          </p:nvPr>
        </p:nvSpPr>
        <p:spPr>
          <a:xfrm>
            <a:off x="2555875" y="1341438"/>
            <a:ext cx="6588125" cy="4824412"/>
          </a:xfrm>
        </p:spPr>
        <p:txBody>
          <a:bodyPr/>
          <a:lstStyle/>
          <a:p>
            <a:pPr eaLnBrk="1" hangingPunct="1">
              <a:buFontTx/>
              <a:buNone/>
            </a:pPr>
            <a:r>
              <a:rPr lang="ru-RU" sz="2800" b="1" smtClean="0">
                <a:solidFill>
                  <a:srgbClr val="FF0000"/>
                </a:solidFill>
              </a:rPr>
              <a:t>Цель:  </a:t>
            </a:r>
            <a:r>
              <a:rPr lang="ru-RU" sz="2800" b="1" smtClean="0">
                <a:solidFill>
                  <a:srgbClr val="007000"/>
                </a:solidFill>
              </a:rPr>
              <a:t>формирование представлений о празднике, посвященном Дню Победы</a:t>
            </a:r>
          </a:p>
          <a:p>
            <a:pPr eaLnBrk="1" hangingPunct="1">
              <a:buFontTx/>
              <a:buNone/>
            </a:pPr>
            <a:r>
              <a:rPr lang="ru-RU" sz="2800" b="1" smtClean="0">
                <a:solidFill>
                  <a:srgbClr val="FF0000"/>
                </a:solidFill>
              </a:rPr>
              <a:t>  Задачи:   </a:t>
            </a:r>
          </a:p>
          <a:p>
            <a:pPr eaLnBrk="1" hangingPunct="1">
              <a:buFontTx/>
              <a:buChar char="-"/>
            </a:pPr>
            <a:r>
              <a:rPr lang="ru-RU" sz="2800" b="1" smtClean="0">
                <a:solidFill>
                  <a:srgbClr val="007000"/>
                </a:solidFill>
              </a:rPr>
              <a:t>осуществлять патриотическое воспитание</a:t>
            </a:r>
          </a:p>
          <a:p>
            <a:pPr eaLnBrk="1" hangingPunct="1">
              <a:buFontTx/>
              <a:buChar char="-"/>
            </a:pPr>
            <a:r>
              <a:rPr lang="ru-RU" sz="2800" b="1" smtClean="0">
                <a:solidFill>
                  <a:srgbClr val="007000"/>
                </a:solidFill>
              </a:rPr>
              <a:t>воспитание любви к Родине</a:t>
            </a:r>
          </a:p>
          <a:p>
            <a:pPr eaLnBrk="1" hangingPunct="1">
              <a:buFontTx/>
              <a:buNone/>
            </a:pPr>
            <a:r>
              <a:rPr lang="ru-RU" sz="2800" b="1" smtClean="0">
                <a:solidFill>
                  <a:srgbClr val="007000"/>
                </a:solidFill>
              </a:rPr>
              <a:t> - воспитывать уважение  к ветеранам Великой Отечественной Войны</a:t>
            </a:r>
          </a:p>
          <a:p>
            <a:pPr eaLnBrk="1" hangingPunct="1">
              <a:buFontTx/>
              <a:buNone/>
            </a:pPr>
            <a:endParaRPr lang="ru-RU" smtClean="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2"/>
          <p:cNvSpPr>
            <a:spLocks noGrp="1" noChangeArrowheads="1"/>
          </p:cNvSpPr>
          <p:nvPr>
            <p:ph type="title"/>
          </p:nvPr>
        </p:nvSpPr>
        <p:spPr>
          <a:xfrm>
            <a:off x="1692275" y="333375"/>
            <a:ext cx="6983413" cy="503238"/>
          </a:xfrm>
        </p:spPr>
        <p:txBody>
          <a:bodyPr/>
          <a:lstStyle/>
          <a:p>
            <a:pPr eaLnBrk="1" hangingPunct="1"/>
            <a:r>
              <a:rPr lang="ru-RU" b="1" smtClean="0">
                <a:solidFill>
                  <a:srgbClr val="FF0000"/>
                </a:solidFill>
              </a:rPr>
              <a:t>План работы</a:t>
            </a:r>
          </a:p>
        </p:txBody>
      </p:sp>
      <p:sp>
        <p:nvSpPr>
          <p:cNvPr id="22531" name="Rectangle 3"/>
          <p:cNvSpPr>
            <a:spLocks noGrp="1" noChangeArrowheads="1"/>
          </p:cNvSpPr>
          <p:nvPr>
            <p:ph type="body" idx="1"/>
          </p:nvPr>
        </p:nvSpPr>
        <p:spPr>
          <a:xfrm>
            <a:off x="3348038" y="908050"/>
            <a:ext cx="5327650" cy="5257800"/>
          </a:xfrm>
        </p:spPr>
        <p:txBody>
          <a:bodyPr/>
          <a:lstStyle/>
          <a:p>
            <a:pPr marL="285750" indent="-285750" eaLnBrk="1" hangingPunct="1">
              <a:buFont typeface="Wingdings" pitchFamily="2" charset="2"/>
              <a:buChar char="v"/>
              <a:defRPr/>
            </a:pPr>
            <a:r>
              <a:rPr lang="ru-RU" sz="1800" b="1" dirty="0" smtClean="0">
                <a:solidFill>
                  <a:srgbClr val="007000"/>
                </a:solidFill>
              </a:rPr>
              <a:t>БЕСЕДА С ДЕТЬМИ О ВЕЛИКОЙ ОТЕЧЕСТВЕННОЙ ВОЙНЕ</a:t>
            </a:r>
          </a:p>
          <a:p>
            <a:pPr marL="285750" indent="-285750" eaLnBrk="1" hangingPunct="1">
              <a:buFont typeface="Wingdings" pitchFamily="2" charset="2"/>
              <a:buChar char="v"/>
              <a:defRPr/>
            </a:pPr>
            <a:r>
              <a:rPr lang="ru-RU" sz="1800" b="1" dirty="0" smtClean="0">
                <a:solidFill>
                  <a:srgbClr val="007000"/>
                </a:solidFill>
              </a:rPr>
              <a:t>ПРОСМОТР ФИЛЬМА</a:t>
            </a:r>
          </a:p>
          <a:p>
            <a:pPr marL="285750" indent="-285750" eaLnBrk="1" hangingPunct="1">
              <a:buFont typeface="Wingdings" pitchFamily="2" charset="2"/>
              <a:buChar char="v"/>
              <a:defRPr/>
            </a:pPr>
            <a:r>
              <a:rPr lang="ru-RU" sz="1800" b="1" dirty="0" smtClean="0">
                <a:solidFill>
                  <a:srgbClr val="007000"/>
                </a:solidFill>
              </a:rPr>
              <a:t>РИСУНКИ И АППЛИКАЦИЯ КО ДНЮ ПОБЕДЫ</a:t>
            </a:r>
          </a:p>
          <a:p>
            <a:pPr marL="285750" indent="-285750" eaLnBrk="1" hangingPunct="1">
              <a:buFont typeface="Wingdings" pitchFamily="2" charset="2"/>
              <a:buChar char="v"/>
              <a:defRPr/>
            </a:pPr>
            <a:r>
              <a:rPr lang="ru-RU" sz="1800" b="1" dirty="0" smtClean="0">
                <a:solidFill>
                  <a:srgbClr val="007000"/>
                </a:solidFill>
              </a:rPr>
              <a:t>РАБОТА С РОДИТЕЛЯМИ (ВЫСТАВКА ПОДЕЛОК)</a:t>
            </a:r>
          </a:p>
          <a:p>
            <a:pPr marL="285750" indent="-285750" eaLnBrk="1" hangingPunct="1">
              <a:buFont typeface="Wingdings" pitchFamily="2" charset="2"/>
              <a:buChar char="v"/>
              <a:defRPr/>
            </a:pPr>
            <a:r>
              <a:rPr lang="ru-RU" sz="1800" b="1" dirty="0" smtClean="0">
                <a:solidFill>
                  <a:srgbClr val="007000"/>
                </a:solidFill>
              </a:rPr>
              <a:t>ЧТЕНИЕ РАССКАЗОВ: А. МИТЯЕВ «ПИСЬМО С ФРОНТА»; Ю. ЯКОВЛЕВ «КАК СЕРЁЖА НА ВОЙНУ ХОДИЛ».</a:t>
            </a:r>
          </a:p>
          <a:p>
            <a:pPr marL="285750" indent="-285750" eaLnBrk="1" hangingPunct="1">
              <a:buFont typeface="Wingdings" pitchFamily="2" charset="2"/>
              <a:buChar char="v"/>
              <a:defRPr/>
            </a:pPr>
            <a:r>
              <a:rPr lang="ru-RU" sz="1800" b="1" dirty="0" smtClean="0">
                <a:solidFill>
                  <a:srgbClr val="007000"/>
                </a:solidFill>
              </a:rPr>
              <a:t>СООБЩЕНИЕ «МОЙ ПРАДЕДУШКА ВЕТЕРАН ВЕЛИКОЙ ОТЕЧЕСТВЕННОЙ ВОЙНЫ» (ФРОЛОВ КИРИЛЛ)</a:t>
            </a:r>
          </a:p>
          <a:p>
            <a:pPr marL="285750" indent="-285750" eaLnBrk="1" hangingPunct="1">
              <a:buFont typeface="Wingdings" pitchFamily="2" charset="2"/>
              <a:buChar char="v"/>
              <a:defRPr/>
            </a:pPr>
            <a:r>
              <a:rPr lang="ru-RU" sz="1800" b="1" dirty="0" smtClean="0">
                <a:solidFill>
                  <a:srgbClr val="007000"/>
                </a:solidFill>
              </a:rPr>
              <a:t>РАССМАТРИВАНИЕ ИЛЛЮСТРАЦИЙ</a:t>
            </a:r>
          </a:p>
          <a:p>
            <a:pPr marL="285750" indent="-285750" eaLnBrk="1" hangingPunct="1">
              <a:buFont typeface="Wingdings" pitchFamily="2" charset="2"/>
              <a:buChar char="v"/>
              <a:defRPr/>
            </a:pPr>
            <a:r>
              <a:rPr lang="ru-RU" sz="1800" b="1" dirty="0" smtClean="0">
                <a:solidFill>
                  <a:srgbClr val="007000"/>
                </a:solidFill>
              </a:rPr>
              <a:t>РЕКОМЕНДАЦИИ РОДИТЕЛЯМ</a:t>
            </a:r>
          </a:p>
          <a:p>
            <a:pPr marL="285750" indent="-285750" eaLnBrk="1" hangingPunct="1">
              <a:buFont typeface="Wingdings" pitchFamily="2" charset="2"/>
              <a:buChar char="v"/>
              <a:defRPr/>
            </a:pPr>
            <a:r>
              <a:rPr lang="ru-RU" sz="1800" b="1" dirty="0" smtClean="0">
                <a:solidFill>
                  <a:srgbClr val="007000"/>
                </a:solidFill>
              </a:rPr>
              <a:t>  ТЕМАТИЧЕСКИЙ ПРАЗДНИК</a:t>
            </a:r>
          </a:p>
          <a:p>
            <a:pPr marL="285750" indent="-285750" eaLnBrk="1" hangingPunct="1">
              <a:buFont typeface="Wingdings" pitchFamily="2" charset="2"/>
              <a:buChar char="v"/>
              <a:defRPr/>
            </a:pPr>
            <a:r>
              <a:rPr lang="ru-RU" sz="1800" b="1" dirty="0" smtClean="0">
                <a:solidFill>
                  <a:srgbClr val="007000"/>
                </a:solidFill>
              </a:rPr>
              <a:t>ВОЗЛОЖЕНИЕ ЦВЕТОВ К ПАМЯТНИКАМ</a:t>
            </a:r>
          </a:p>
          <a:p>
            <a:pPr eaLnBrk="1" hangingPunct="1">
              <a:buFontTx/>
              <a:buNone/>
              <a:defRPr/>
            </a:pPr>
            <a:endParaRPr lang="ru-RU"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5"/>
          <p:cNvSpPr>
            <a:spLocks noChangeArrowheads="1"/>
          </p:cNvSpPr>
          <p:nvPr/>
        </p:nvSpPr>
        <p:spPr bwMode="auto">
          <a:xfrm>
            <a:off x="1835150" y="692150"/>
            <a:ext cx="6697663" cy="646113"/>
          </a:xfrm>
          <a:prstGeom prst="rect">
            <a:avLst/>
          </a:prstGeom>
          <a:noFill/>
          <a:ln w="9525">
            <a:noFill/>
            <a:miter lim="800000"/>
            <a:headEnd/>
            <a:tailEnd/>
          </a:ln>
        </p:spPr>
        <p:txBody>
          <a:bodyPr>
            <a:spAutoFit/>
          </a:bodyPr>
          <a:lstStyle/>
          <a:p>
            <a:pPr algn="ctr"/>
            <a:endParaRPr lang="ru-RU"/>
          </a:p>
          <a:p>
            <a:pPr algn="ctr"/>
            <a:endParaRPr lang="ru-RU"/>
          </a:p>
        </p:txBody>
      </p:sp>
      <p:sp>
        <p:nvSpPr>
          <p:cNvPr id="16386" name="Прямоугольник 4"/>
          <p:cNvSpPr>
            <a:spLocks noChangeArrowheads="1"/>
          </p:cNvSpPr>
          <p:nvPr/>
        </p:nvSpPr>
        <p:spPr bwMode="auto">
          <a:xfrm>
            <a:off x="3059113" y="1773238"/>
            <a:ext cx="5545137" cy="5632450"/>
          </a:xfrm>
          <a:prstGeom prst="rect">
            <a:avLst/>
          </a:prstGeom>
          <a:noFill/>
          <a:ln w="9525">
            <a:noFill/>
            <a:miter lim="800000"/>
            <a:headEnd/>
            <a:tailEnd/>
          </a:ln>
        </p:spPr>
        <p:txBody>
          <a:bodyPr>
            <a:spAutoFit/>
          </a:bodyPr>
          <a:lstStyle/>
          <a:p>
            <a:r>
              <a:rPr lang="ru-RU" sz="3600" b="1">
                <a:solidFill>
                  <a:srgbClr val="007000"/>
                </a:solidFill>
              </a:rPr>
              <a:t>Двадцать второго июня, </a:t>
            </a:r>
            <a:br>
              <a:rPr lang="ru-RU" sz="3600" b="1">
                <a:solidFill>
                  <a:srgbClr val="007000"/>
                </a:solidFill>
              </a:rPr>
            </a:br>
            <a:r>
              <a:rPr lang="ru-RU" sz="3600" b="1">
                <a:solidFill>
                  <a:srgbClr val="007000"/>
                </a:solidFill>
              </a:rPr>
              <a:t>Ровно в четыре часа, </a:t>
            </a:r>
            <a:br>
              <a:rPr lang="ru-RU" sz="3600" b="1">
                <a:solidFill>
                  <a:srgbClr val="007000"/>
                </a:solidFill>
              </a:rPr>
            </a:br>
            <a:r>
              <a:rPr lang="ru-RU" sz="3600" b="1">
                <a:solidFill>
                  <a:srgbClr val="007000"/>
                </a:solidFill>
              </a:rPr>
              <a:t>Киев бомбили, нам объявили, </a:t>
            </a:r>
            <a:br>
              <a:rPr lang="ru-RU" sz="3600" b="1">
                <a:solidFill>
                  <a:srgbClr val="007000"/>
                </a:solidFill>
              </a:rPr>
            </a:br>
            <a:r>
              <a:rPr lang="ru-RU" sz="3600" b="1">
                <a:solidFill>
                  <a:srgbClr val="007000"/>
                </a:solidFill>
              </a:rPr>
              <a:t>Что началась война.</a:t>
            </a:r>
          </a:p>
          <a:p>
            <a:r>
              <a:rPr lang="ru-RU" sz="3600" b="1">
                <a:solidFill>
                  <a:srgbClr val="007000"/>
                </a:solidFill>
              </a:rPr>
              <a:t> </a:t>
            </a:r>
          </a:p>
          <a:p>
            <a:endParaRPr lang="ru-RU" sz="3600" b="1">
              <a:solidFill>
                <a:srgbClr val="007000"/>
              </a:solidFill>
            </a:endParaRPr>
          </a:p>
          <a:p>
            <a:endParaRPr lang="ru-RU" sz="3600" b="1">
              <a:solidFill>
                <a:srgbClr val="007000"/>
              </a:solidFill>
            </a:endParaRPr>
          </a:p>
          <a:p>
            <a:endParaRPr lang="ru-RU" sz="3600" b="1">
              <a:solidFill>
                <a:srgbClr val="007000"/>
              </a:solidFill>
            </a:endParaRPr>
          </a:p>
          <a:p>
            <a:endParaRPr lang="ru-RU" sz="3600">
              <a:solidFill>
                <a:srgbClr val="007000"/>
              </a:solidFill>
            </a:endParaRPr>
          </a:p>
        </p:txBody>
      </p:sp>
      <p:pic>
        <p:nvPicPr>
          <p:cNvPr id="6" name="Рисунок 5" descr="0a1016f43cb4acac12d5f15805a37d9e.jpg"/>
          <p:cNvPicPr>
            <a:picLocks noChangeAspect="1"/>
          </p:cNvPicPr>
          <p:nvPr/>
        </p:nvPicPr>
        <p:blipFill>
          <a:blip r:embed="rId2" cstate="email"/>
          <a:stretch>
            <a:fillRect/>
          </a:stretch>
        </p:blipFill>
        <p:spPr>
          <a:xfrm>
            <a:off x="4427984" y="4509120"/>
            <a:ext cx="4357718" cy="1944216"/>
          </a:xfrm>
          <a:prstGeom prst="rect">
            <a:avLst/>
          </a:prstGeom>
          <a:ln>
            <a:noFill/>
          </a:ln>
          <a:effectLst>
            <a:softEdge rad="112500"/>
          </a:effectLst>
        </p:spPr>
      </p:pic>
      <p:sp>
        <p:nvSpPr>
          <p:cNvPr id="16388" name="Прямоугольник 6"/>
          <p:cNvSpPr>
            <a:spLocks noChangeArrowheads="1"/>
          </p:cNvSpPr>
          <p:nvPr/>
        </p:nvSpPr>
        <p:spPr bwMode="auto">
          <a:xfrm>
            <a:off x="2286000" y="476250"/>
            <a:ext cx="6318250" cy="954088"/>
          </a:xfrm>
          <a:prstGeom prst="rect">
            <a:avLst/>
          </a:prstGeom>
          <a:noFill/>
          <a:ln w="9525">
            <a:noFill/>
            <a:miter lim="800000"/>
            <a:headEnd/>
            <a:tailEnd/>
          </a:ln>
        </p:spPr>
        <p:txBody>
          <a:bodyPr>
            <a:spAutoFit/>
          </a:bodyPr>
          <a:lstStyle/>
          <a:p>
            <a:pPr algn="ctr"/>
            <a:r>
              <a:rPr lang="ru-RU" sz="2800" b="1">
                <a:solidFill>
                  <a:srgbClr val="FF0000"/>
                </a:solidFill>
              </a:rPr>
              <a:t>БЕСЕДА С ДЕТЬМИ О ВЕЛИКОЙ ОТЕЧЕСТВЕННОЙ ВОЙНЕ</a:t>
            </a:r>
            <a:endParaRPr lang="ru-RU" sz="28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Содержимое 2"/>
          <p:cNvSpPr>
            <a:spLocks noGrp="1"/>
          </p:cNvSpPr>
          <p:nvPr>
            <p:ph idx="1"/>
          </p:nvPr>
        </p:nvSpPr>
        <p:spPr>
          <a:xfrm>
            <a:off x="1835150" y="404813"/>
            <a:ext cx="6851650" cy="5721350"/>
          </a:xfrm>
        </p:spPr>
        <p:txBody>
          <a:bodyPr/>
          <a:lstStyle/>
          <a:p>
            <a:pPr eaLnBrk="1" hangingPunct="1"/>
            <a:r>
              <a:rPr lang="ru-RU" smtClean="0">
                <a:solidFill>
                  <a:srgbClr val="004200"/>
                </a:solidFill>
              </a:rPr>
              <a:t>В годы войны нелегко жилось в тылу. Люди своими руками «ковали» победу, трудились на фабриках,  заводах день и ночь, преодолевая холод и голод. В это трудное время даже хлеба не ели в волю. Получали его по карточкам. И взрослым и детям в день доставался только маленький кусочек.</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Содержимое 3" descr="DSC03147.JPG"/>
          <p:cNvPicPr>
            <a:picLocks noGrp="1" noChangeAspect="1"/>
          </p:cNvPicPr>
          <p:nvPr>
            <p:ph idx="1"/>
          </p:nvPr>
        </p:nvPicPr>
        <p:blipFill>
          <a:blip r:embed="rId2" cstate="print">
            <a:lum contrast="10000"/>
          </a:blip>
          <a:srcRect/>
          <a:stretch>
            <a:fillRect/>
          </a:stretch>
        </p:blipFill>
        <p:spPr>
          <a:xfrm flipV="1">
            <a:off x="12215866" y="-141133"/>
            <a:ext cx="214313" cy="141133"/>
          </a:xfrm>
        </p:spPr>
      </p:pic>
      <p:pic>
        <p:nvPicPr>
          <p:cNvPr id="1026" name="Picture 2" descr="C:\Users\User\Desktop\9 мая\107NIKON\DSCN1867.JPG"/>
          <p:cNvPicPr>
            <a:picLocks noChangeAspect="1" noChangeArrowheads="1"/>
          </p:cNvPicPr>
          <p:nvPr/>
        </p:nvPicPr>
        <p:blipFill>
          <a:blip r:embed="rId3" cstate="print"/>
          <a:srcRect/>
          <a:stretch>
            <a:fillRect/>
          </a:stretch>
        </p:blipFill>
        <p:spPr bwMode="auto">
          <a:xfrm>
            <a:off x="2051720" y="404664"/>
            <a:ext cx="6719188" cy="5039960"/>
          </a:xfrm>
          <a:prstGeom prst="rect">
            <a:avLst/>
          </a:prstGeom>
          <a:noFill/>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Содержимое 3" descr="4297_m.jpg.gif"/>
          <p:cNvPicPr>
            <a:picLocks noGrp="1" noChangeAspect="1"/>
          </p:cNvPicPr>
          <p:nvPr>
            <p:ph idx="1"/>
          </p:nvPr>
        </p:nvPicPr>
        <p:blipFill>
          <a:blip r:embed="rId2" cstate="email"/>
          <a:stretch>
            <a:fillRect/>
          </a:stretch>
        </p:blipFill>
        <p:spPr>
          <a:xfrm>
            <a:off x="5220072" y="332656"/>
            <a:ext cx="3722737" cy="3106241"/>
          </a:xfrm>
          <a:effectLst>
            <a:softEdge rad="112500"/>
          </a:effectLst>
        </p:spPr>
      </p:pic>
      <p:pic>
        <p:nvPicPr>
          <p:cNvPr id="5" name="Рисунок 4" descr="oktober_dia1.jpg"/>
          <p:cNvPicPr>
            <a:picLocks noChangeAspect="1"/>
          </p:cNvPicPr>
          <p:nvPr/>
        </p:nvPicPr>
        <p:blipFill>
          <a:blip r:embed="rId3" cstate="email"/>
          <a:stretch>
            <a:fillRect/>
          </a:stretch>
        </p:blipFill>
        <p:spPr>
          <a:xfrm>
            <a:off x="1475656" y="404664"/>
            <a:ext cx="3781634" cy="2880320"/>
          </a:xfrm>
          <a:prstGeom prst="rect">
            <a:avLst/>
          </a:prstGeom>
          <a:ln>
            <a:noFill/>
          </a:ln>
          <a:effectLst>
            <a:softEdge rad="112500"/>
          </a:effectLst>
        </p:spPr>
      </p:pic>
      <p:pic>
        <p:nvPicPr>
          <p:cNvPr id="6" name="Рисунок 5" descr="0005-012-Razrukha.jpg"/>
          <p:cNvPicPr>
            <a:picLocks noChangeAspect="1"/>
          </p:cNvPicPr>
          <p:nvPr/>
        </p:nvPicPr>
        <p:blipFill>
          <a:blip r:embed="rId4" cstate="email"/>
          <a:stretch>
            <a:fillRect/>
          </a:stretch>
        </p:blipFill>
        <p:spPr>
          <a:xfrm>
            <a:off x="4427984" y="3501008"/>
            <a:ext cx="4457307" cy="2952328"/>
          </a:xfrm>
          <a:prstGeom prst="rect">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3000"/>
                                        <p:tgtEl>
                                          <p:spTgt spid="4"/>
                                        </p:tgtEl>
                                      </p:cBhvr>
                                    </p:animEffect>
                                  </p:childTnLst>
                                </p:cTn>
                              </p:par>
                            </p:childTnLst>
                          </p:cTn>
                        </p:par>
                        <p:par>
                          <p:cTn id="8" fill="hold">
                            <p:stCondLst>
                              <p:cond delay="30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3000"/>
                                        <p:tgtEl>
                                          <p:spTgt spid="5"/>
                                        </p:tgtEl>
                                      </p:cBhvr>
                                    </p:animEffect>
                                  </p:childTnLst>
                                </p:cTn>
                              </p:par>
                              <p:par>
                                <p:cTn id="12" presetID="10" presetClass="entr" presetSubtype="0"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3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Содержимое 3" descr="24555731_413_big.jpg"/>
          <p:cNvPicPr>
            <a:picLocks noGrp="1" noChangeAspect="1"/>
          </p:cNvPicPr>
          <p:nvPr>
            <p:ph idx="1"/>
          </p:nvPr>
        </p:nvPicPr>
        <p:blipFill>
          <a:blip r:embed="rId2" cstate="email"/>
          <a:stretch>
            <a:fillRect/>
          </a:stretch>
        </p:blipFill>
        <p:spPr>
          <a:xfrm>
            <a:off x="1475656" y="260648"/>
            <a:ext cx="6480720" cy="2332856"/>
          </a:xfrm>
          <a:effectLst>
            <a:softEdge rad="112500"/>
          </a:effectLst>
        </p:spPr>
      </p:pic>
      <p:pic>
        <p:nvPicPr>
          <p:cNvPr id="5" name="Рисунок 4" descr="82813332_i48f575d84859d.jpg"/>
          <p:cNvPicPr>
            <a:picLocks noChangeAspect="1"/>
          </p:cNvPicPr>
          <p:nvPr/>
        </p:nvPicPr>
        <p:blipFill>
          <a:blip r:embed="rId3" cstate="email"/>
          <a:stretch>
            <a:fillRect/>
          </a:stretch>
        </p:blipFill>
        <p:spPr>
          <a:xfrm>
            <a:off x="5364088" y="2276872"/>
            <a:ext cx="3469788" cy="3786214"/>
          </a:xfrm>
          <a:prstGeom prst="rect">
            <a:avLst/>
          </a:prstGeom>
          <a:ln>
            <a:noFill/>
          </a:ln>
          <a:effectLst>
            <a:softEdge rad="112500"/>
          </a:effectLst>
        </p:spPr>
      </p:pic>
      <p:pic>
        <p:nvPicPr>
          <p:cNvPr id="6" name="Рисунок 5" descr="4250686ebt.jpg"/>
          <p:cNvPicPr>
            <a:picLocks noChangeAspect="1"/>
          </p:cNvPicPr>
          <p:nvPr/>
        </p:nvPicPr>
        <p:blipFill>
          <a:blip r:embed="rId4" cstate="email"/>
          <a:stretch>
            <a:fillRect/>
          </a:stretch>
        </p:blipFill>
        <p:spPr>
          <a:xfrm>
            <a:off x="2588366" y="2594058"/>
            <a:ext cx="3063754" cy="4012148"/>
          </a:xfrm>
          <a:prstGeom prst="rect">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3000"/>
                                        <p:tgtEl>
                                          <p:spTgt spid="4"/>
                                        </p:tgtEl>
                                      </p:cBhvr>
                                    </p:animEffect>
                                  </p:childTnLst>
                                </p:cTn>
                              </p:par>
                            </p:childTnLst>
                          </p:cTn>
                        </p:par>
                        <p:par>
                          <p:cTn id="8" fill="hold">
                            <p:stCondLst>
                              <p:cond delay="30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3000"/>
                                        <p:tgtEl>
                                          <p:spTgt spid="5"/>
                                        </p:tgtEl>
                                      </p:cBhvr>
                                    </p:animEffect>
                                  </p:childTnLst>
                                </p:cTn>
                              </p:par>
                            </p:childTnLst>
                          </p:cTn>
                        </p:par>
                        <p:par>
                          <p:cTn id="12" fill="hold">
                            <p:stCondLst>
                              <p:cond delay="600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3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Содержимое 2"/>
          <p:cNvSpPr>
            <a:spLocks noGrp="1"/>
          </p:cNvSpPr>
          <p:nvPr>
            <p:ph idx="1"/>
          </p:nvPr>
        </p:nvSpPr>
        <p:spPr>
          <a:xfrm>
            <a:off x="5292725" y="404813"/>
            <a:ext cx="3394075" cy="5721350"/>
          </a:xfrm>
        </p:spPr>
        <p:txBody>
          <a:bodyPr/>
          <a:lstStyle/>
          <a:p>
            <a:pPr eaLnBrk="1" hangingPunct="1">
              <a:buFontTx/>
              <a:buNone/>
            </a:pPr>
            <a:r>
              <a:rPr lang="ru-RU" sz="1400" b="1" smtClean="0">
                <a:solidFill>
                  <a:srgbClr val="FF0000"/>
                </a:solidFill>
              </a:rPr>
              <a:t>ДЕНЬ ПОБЕДЫ</a:t>
            </a:r>
          </a:p>
          <a:p>
            <a:pPr eaLnBrk="1" hangingPunct="1"/>
            <a:endParaRPr lang="ru-RU" sz="1400" b="1" smtClean="0">
              <a:solidFill>
                <a:srgbClr val="007000"/>
              </a:solidFill>
            </a:endParaRPr>
          </a:p>
          <a:p>
            <a:pPr eaLnBrk="1" hangingPunct="1">
              <a:buFontTx/>
              <a:buNone/>
            </a:pPr>
            <a:r>
              <a:rPr lang="ru-RU" sz="1400" b="1" smtClean="0">
                <a:solidFill>
                  <a:srgbClr val="007000"/>
                </a:solidFill>
              </a:rPr>
              <a:t>РАНО УТРОМ В МАЙСКИЙ ДЕНЬ</a:t>
            </a:r>
          </a:p>
          <a:p>
            <a:pPr eaLnBrk="1" hangingPunct="1">
              <a:buFontTx/>
              <a:buNone/>
            </a:pPr>
            <a:r>
              <a:rPr lang="ru-RU" sz="1400" b="1" smtClean="0">
                <a:solidFill>
                  <a:srgbClr val="007000"/>
                </a:solidFill>
              </a:rPr>
              <a:t>С ДЕДУШКОЙ МЫ ВСТАЛИ</a:t>
            </a:r>
          </a:p>
          <a:p>
            <a:pPr eaLnBrk="1" hangingPunct="1">
              <a:buFontTx/>
              <a:buNone/>
            </a:pPr>
            <a:r>
              <a:rPr lang="ru-RU" sz="1400" b="1" smtClean="0">
                <a:solidFill>
                  <a:srgbClr val="007000"/>
                </a:solidFill>
              </a:rPr>
              <a:t>Я ПРОШУ: «СКОРЕЙ НАДЕНЬ,</a:t>
            </a:r>
          </a:p>
          <a:p>
            <a:pPr eaLnBrk="1" hangingPunct="1">
              <a:buFontTx/>
              <a:buNone/>
            </a:pPr>
            <a:r>
              <a:rPr lang="ru-RU" sz="1400" b="1" smtClean="0">
                <a:solidFill>
                  <a:srgbClr val="007000"/>
                </a:solidFill>
              </a:rPr>
              <a:t>ДЕДУШКА, МЕДАЛИ!»</a:t>
            </a:r>
          </a:p>
          <a:p>
            <a:pPr eaLnBrk="1" hangingPunct="1"/>
            <a:endParaRPr lang="ru-RU" sz="1400" b="1" smtClean="0">
              <a:solidFill>
                <a:srgbClr val="007000"/>
              </a:solidFill>
            </a:endParaRPr>
          </a:p>
          <a:p>
            <a:pPr eaLnBrk="1" hangingPunct="1">
              <a:buFontTx/>
              <a:buNone/>
            </a:pPr>
            <a:r>
              <a:rPr lang="ru-RU" sz="1400" b="1" smtClean="0">
                <a:solidFill>
                  <a:srgbClr val="007000"/>
                </a:solidFill>
              </a:rPr>
              <a:t>МЫ ШАГАЕМ НА ПАРАД,</a:t>
            </a:r>
          </a:p>
          <a:p>
            <a:pPr eaLnBrk="1" hangingPunct="1">
              <a:buFontTx/>
              <a:buNone/>
            </a:pPr>
            <a:r>
              <a:rPr lang="ru-RU" sz="1400" b="1" smtClean="0">
                <a:solidFill>
                  <a:srgbClr val="007000"/>
                </a:solidFill>
              </a:rPr>
              <a:t>МИРУ, СОЛНЦУ РАДЫ,</a:t>
            </a:r>
          </a:p>
          <a:p>
            <a:pPr eaLnBrk="1" hangingPunct="1">
              <a:buFontTx/>
              <a:buNone/>
            </a:pPr>
            <a:r>
              <a:rPr lang="ru-RU" sz="1400" b="1" smtClean="0">
                <a:solidFill>
                  <a:srgbClr val="007000"/>
                </a:solidFill>
              </a:rPr>
              <a:t>И У ДЕДУШКИ БЛЕСТЯТ</a:t>
            </a:r>
          </a:p>
          <a:p>
            <a:pPr eaLnBrk="1" hangingPunct="1">
              <a:buFontTx/>
              <a:buNone/>
            </a:pPr>
            <a:r>
              <a:rPr lang="ru-RU" sz="1400" b="1" smtClean="0">
                <a:solidFill>
                  <a:srgbClr val="007000"/>
                </a:solidFill>
              </a:rPr>
              <a:t>НА ГРУДИ НАГРАДЫ</a:t>
            </a:r>
          </a:p>
          <a:p>
            <a:pPr eaLnBrk="1" hangingPunct="1"/>
            <a:endParaRPr lang="ru-RU" sz="1400" b="1" smtClean="0">
              <a:solidFill>
                <a:srgbClr val="007000"/>
              </a:solidFill>
            </a:endParaRPr>
          </a:p>
          <a:p>
            <a:pPr eaLnBrk="1" hangingPunct="1">
              <a:buFontTx/>
              <a:buNone/>
            </a:pPr>
            <a:r>
              <a:rPr lang="ru-RU" sz="1400" b="1" smtClean="0">
                <a:solidFill>
                  <a:srgbClr val="007000"/>
                </a:solidFill>
              </a:rPr>
              <a:t>НЕ ОТДАВ СВОЕЙ ЗЕМЛИ</a:t>
            </a:r>
          </a:p>
          <a:p>
            <a:pPr eaLnBrk="1" hangingPunct="1">
              <a:buFontTx/>
              <a:buNone/>
            </a:pPr>
            <a:r>
              <a:rPr lang="ru-RU" sz="1400" b="1" smtClean="0">
                <a:solidFill>
                  <a:srgbClr val="007000"/>
                </a:solidFill>
              </a:rPr>
              <a:t>ВРАЖЕСКИМ СОЛДАТАМ,</a:t>
            </a:r>
          </a:p>
          <a:p>
            <a:pPr eaLnBrk="1" hangingPunct="1">
              <a:buFontTx/>
              <a:buNone/>
            </a:pPr>
            <a:r>
              <a:rPr lang="ru-RU" sz="1400" b="1" smtClean="0">
                <a:solidFill>
                  <a:srgbClr val="007000"/>
                </a:solidFill>
              </a:rPr>
              <a:t>НАШУ РОДИНУ СПАСЛИ </a:t>
            </a:r>
          </a:p>
          <a:p>
            <a:pPr eaLnBrk="1" hangingPunct="1">
              <a:buFontTx/>
              <a:buNone/>
            </a:pPr>
            <a:r>
              <a:rPr lang="ru-RU" sz="1400" b="1" smtClean="0">
                <a:solidFill>
                  <a:srgbClr val="007000"/>
                </a:solidFill>
              </a:rPr>
              <a:t>ПРАДЕДЫ КОГДА-ТО</a:t>
            </a:r>
          </a:p>
          <a:p>
            <a:pPr eaLnBrk="1" hangingPunct="1"/>
            <a:endParaRPr lang="ru-RU" sz="1400" b="1" smtClean="0">
              <a:solidFill>
                <a:srgbClr val="007000"/>
              </a:solidFill>
            </a:endParaRPr>
          </a:p>
          <a:p>
            <a:pPr eaLnBrk="1" hangingPunct="1">
              <a:buFontTx/>
              <a:buNone/>
            </a:pPr>
            <a:r>
              <a:rPr lang="ru-RU" sz="1400" b="1" smtClean="0">
                <a:solidFill>
                  <a:srgbClr val="007000"/>
                </a:solidFill>
              </a:rPr>
              <a:t>СКОЛЬКО ЛЕТ МНЕ? </a:t>
            </a:r>
          </a:p>
          <a:p>
            <a:pPr eaLnBrk="1" hangingPunct="1">
              <a:buFontTx/>
              <a:buNone/>
            </a:pPr>
            <a:r>
              <a:rPr lang="ru-RU" sz="1400" b="1" smtClean="0">
                <a:solidFill>
                  <a:srgbClr val="007000"/>
                </a:solidFill>
              </a:rPr>
              <a:t>ТОЛЬКО ПЯТЬ</a:t>
            </a:r>
          </a:p>
          <a:p>
            <a:pPr eaLnBrk="1" hangingPunct="1">
              <a:buFontTx/>
              <a:buNone/>
            </a:pPr>
            <a:r>
              <a:rPr lang="ru-RU" sz="1400" b="1" smtClean="0">
                <a:solidFill>
                  <a:srgbClr val="007000"/>
                </a:solidFill>
              </a:rPr>
              <a:t>НО ОТ ВАС НЕСКРОЮ,</a:t>
            </a:r>
          </a:p>
          <a:p>
            <a:pPr eaLnBrk="1" hangingPunct="1">
              <a:buFontTx/>
              <a:buNone/>
            </a:pPr>
            <a:r>
              <a:rPr lang="ru-RU" sz="1400" b="1" smtClean="0">
                <a:solidFill>
                  <a:srgbClr val="007000"/>
                </a:solidFill>
              </a:rPr>
              <a:t>ЧТО ХОЧУ ДОСТОЙНЫМ СТАТЬ</a:t>
            </a:r>
          </a:p>
          <a:p>
            <a:pPr eaLnBrk="1" hangingPunct="1">
              <a:buFontTx/>
              <a:buNone/>
            </a:pPr>
            <a:r>
              <a:rPr lang="ru-RU" sz="1400" b="1" smtClean="0">
                <a:solidFill>
                  <a:srgbClr val="007000"/>
                </a:solidFill>
              </a:rPr>
              <a:t>ДЕДУШКИ-ГЕРОЯ!</a:t>
            </a:r>
          </a:p>
          <a:p>
            <a:pPr eaLnBrk="1" hangingPunct="1"/>
            <a:endParaRPr lang="ru-RU" smtClean="0"/>
          </a:p>
        </p:txBody>
      </p:sp>
      <p:pic>
        <p:nvPicPr>
          <p:cNvPr id="4" name="Рисунок 3" descr="854.jpg"/>
          <p:cNvPicPr>
            <a:picLocks noChangeAspect="1"/>
          </p:cNvPicPr>
          <p:nvPr/>
        </p:nvPicPr>
        <p:blipFill>
          <a:blip r:embed="rId2" cstate="email"/>
          <a:stretch>
            <a:fillRect/>
          </a:stretch>
        </p:blipFill>
        <p:spPr>
          <a:xfrm>
            <a:off x="1259632" y="260647"/>
            <a:ext cx="3888433" cy="2160241"/>
          </a:xfrm>
          <a:prstGeom prst="rect">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День Победы_03">
  <a:themeElements>
    <a:clrScheme name="9 мая 14">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800000"/>
      </a:hlink>
      <a:folHlink>
        <a:srgbClr val="FFCC99"/>
      </a:folHlink>
    </a:clrScheme>
    <a:fontScheme name="9 мая">
      <a:majorFont>
        <a:latin typeface="Times New Roman"/>
        <a:ea typeface=""/>
        <a:cs typeface="Times New Roman"/>
      </a:majorFont>
      <a:minorFont>
        <a:latin typeface="Times New Roman"/>
        <a:ea typeface=""/>
        <a:cs typeface="Times New Roma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9 мая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9 мая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9 мая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9 мая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9 мая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9 мая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9 мая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9 мая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9 мая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9 мая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9 мая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9 мая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9 мая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822B00"/>
        </a:hlink>
        <a:folHlink>
          <a:srgbClr val="FFA953"/>
        </a:folHlink>
      </a:clrScheme>
      <a:clrMap bg1="lt1" tx1="dk1" bg2="lt2" tx2="dk2" accent1="accent1" accent2="accent2" accent3="accent3" accent4="accent4" accent5="accent5" accent6="accent6" hlink="hlink" folHlink="folHlink"/>
    </a:extraClrScheme>
    <a:extraClrScheme>
      <a:clrScheme name="9 мая 14">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800000"/>
        </a:hlink>
        <a:folHlink>
          <a:srgbClr val="FFCC99"/>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День Победы_03</Template>
  <TotalTime>339</TotalTime>
  <Words>495</Words>
  <Application>Microsoft Office PowerPoint</Application>
  <PresentationFormat>Экран (4:3)</PresentationFormat>
  <Paragraphs>53</Paragraphs>
  <Slides>15</Slides>
  <Notes>0</Notes>
  <HiddenSlides>0</HiddenSlides>
  <MMClips>0</MMClips>
  <ScaleCrop>false</ScaleCrop>
  <HeadingPairs>
    <vt:vector size="6" baseType="variant">
      <vt:variant>
        <vt:lpstr>Использованные шрифты</vt:lpstr>
      </vt:variant>
      <vt:variant>
        <vt:i4>2</vt:i4>
      </vt:variant>
      <vt:variant>
        <vt:lpstr>Тема</vt:lpstr>
      </vt:variant>
      <vt:variant>
        <vt:i4>1</vt:i4>
      </vt:variant>
      <vt:variant>
        <vt:lpstr>Заголовки слайдов</vt:lpstr>
      </vt:variant>
      <vt:variant>
        <vt:i4>15</vt:i4>
      </vt:variant>
    </vt:vector>
  </HeadingPairs>
  <TitlesOfParts>
    <vt:vector size="18" baseType="lpstr">
      <vt:lpstr>Times New Roman</vt:lpstr>
      <vt:lpstr>Wingdings</vt:lpstr>
      <vt:lpstr>День Победы_03</vt:lpstr>
      <vt:lpstr>ПРОЕКТ  КО ДНЮ ПОБЕДЫ «Мы помним. Мы благодарны. Мы гордимся!»   </vt:lpstr>
      <vt:lpstr>«Никто не забыт и ничто не забыто»</vt:lpstr>
      <vt:lpstr>План работы</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РИСОВАНИЕ НА ТЕМУ»ДЕНЬ ПОБЕДЫ</vt:lpstr>
      <vt:lpstr>Презентация PowerPoint</vt:lpstr>
      <vt:lpstr>Презентация PowerPoint</vt:lpstr>
      <vt:lpstr>Презентация PowerPoint</vt:lpstr>
      <vt:lpstr> Сообщение» «Мой прадедушка ветеран Великой Отечественной войны» воспитанник: Фролов Кирилл </vt:lpstr>
      <vt:lpstr>Презентация PowerPoint</vt:lpstr>
    </vt:vector>
  </TitlesOfParts>
  <Company>ДОМ</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ПРОЕКТ  КО ДНЮ ПОБЕДЫ  ЧАСТЬ I </dc:title>
  <dc:creator>Владимир Степин</dc:creator>
  <cp:lastModifiedBy>User</cp:lastModifiedBy>
  <cp:revision>35</cp:revision>
  <dcterms:created xsi:type="dcterms:W3CDTF">2014-04-26T15:03:25Z</dcterms:created>
  <dcterms:modified xsi:type="dcterms:W3CDTF">2022-04-20T16:56:54Z</dcterms:modified>
</cp:coreProperties>
</file>