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8" r:id="rId4"/>
    <p:sldId id="270" r:id="rId5"/>
    <p:sldId id="261" r:id="rId6"/>
    <p:sldId id="262" r:id="rId7"/>
    <p:sldId id="263" r:id="rId8"/>
    <p:sldId id="266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B252F-FB15-ADA8-1158-1BB802BC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«ПРАВИЛО УХОДА ЗА КОМНАТНЫМИ ЦВЕТАМИ»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153666-9225-3E68-F9E2-84E9C6FDE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021421" cy="389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9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0" y="404664"/>
            <a:ext cx="8459680" cy="60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95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59485"/>
            <a:ext cx="8352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«УХОД ЗА ЦВЕТАМИ – ЗАНЯТНОЕ ДЕЛО, ЗА ЭТО ВОЗЬМЁМСЯ МЫ ДРУЖНО И СМЕЛО!»</a:t>
            </a:r>
          </a:p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И ЛЮБИТЕ ПРИРОДУ!</a:t>
            </a:r>
          </a:p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ПРОСМОТР!!!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337A6-8C20-F3D8-470D-389C1ABEA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21" y="4877263"/>
            <a:ext cx="1789173" cy="17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0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«УХОД ЗА ЦВЕТАМИ – ЗАНЯТНОЕ ДЕЛО, ЗА ЭТО ВОЗЬМЁМСЯ МЫ ДРУЖНО И СМЕЛО!»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021421" cy="389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0" y="0"/>
            <a:ext cx="4320480" cy="611138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868144" y="1484784"/>
            <a:ext cx="244827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3968" y="4077072"/>
            <a:ext cx="381642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691680" y="4509120"/>
            <a:ext cx="216024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47748" y="56145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Цветок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2119" y="315374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Стебель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7723" y="361540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Лист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5576" y="5733256"/>
            <a:ext cx="7704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4317058" y="5860473"/>
            <a:ext cx="581891" cy="775854"/>
          </a:xfrm>
          <a:custGeom>
            <a:avLst/>
            <a:gdLst>
              <a:gd name="connsiteX0" fmla="*/ 55418 w 581891"/>
              <a:gd name="connsiteY0" fmla="*/ 0 h 775854"/>
              <a:gd name="connsiteX1" fmla="*/ 13854 w 581891"/>
              <a:gd name="connsiteY1" fmla="*/ 152400 h 775854"/>
              <a:gd name="connsiteX2" fmla="*/ 0 w 581891"/>
              <a:gd name="connsiteY2" fmla="*/ 193963 h 775854"/>
              <a:gd name="connsiteX3" fmla="*/ 13854 w 581891"/>
              <a:gd name="connsiteY3" fmla="*/ 360218 h 775854"/>
              <a:gd name="connsiteX4" fmla="*/ 124691 w 581891"/>
              <a:gd name="connsiteY4" fmla="*/ 415636 h 775854"/>
              <a:gd name="connsiteX5" fmla="*/ 304800 w 581891"/>
              <a:gd name="connsiteY5" fmla="*/ 443345 h 775854"/>
              <a:gd name="connsiteX6" fmla="*/ 526472 w 581891"/>
              <a:gd name="connsiteY6" fmla="*/ 457200 h 775854"/>
              <a:gd name="connsiteX7" fmla="*/ 568036 w 581891"/>
              <a:gd name="connsiteY7" fmla="*/ 471054 h 775854"/>
              <a:gd name="connsiteX8" fmla="*/ 581891 w 581891"/>
              <a:gd name="connsiteY8" fmla="*/ 512618 h 775854"/>
              <a:gd name="connsiteX9" fmla="*/ 568036 w 581891"/>
              <a:gd name="connsiteY9" fmla="*/ 775854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891" h="775854">
                <a:moveTo>
                  <a:pt x="55418" y="0"/>
                </a:moveTo>
                <a:cubicBezTo>
                  <a:pt x="35834" y="97914"/>
                  <a:pt x="49010" y="46931"/>
                  <a:pt x="13854" y="152400"/>
                </a:cubicBezTo>
                <a:lnTo>
                  <a:pt x="0" y="193963"/>
                </a:lnTo>
                <a:cubicBezTo>
                  <a:pt x="4618" y="249381"/>
                  <a:pt x="-475" y="306485"/>
                  <a:pt x="13854" y="360218"/>
                </a:cubicBezTo>
                <a:cubicBezTo>
                  <a:pt x="26828" y="408869"/>
                  <a:pt x="90578" y="409434"/>
                  <a:pt x="124691" y="415636"/>
                </a:cubicBezTo>
                <a:cubicBezTo>
                  <a:pt x="158362" y="421758"/>
                  <a:pt x="274945" y="440749"/>
                  <a:pt x="304800" y="443345"/>
                </a:cubicBezTo>
                <a:cubicBezTo>
                  <a:pt x="378557" y="449759"/>
                  <a:pt x="452581" y="452582"/>
                  <a:pt x="526472" y="457200"/>
                </a:cubicBezTo>
                <a:cubicBezTo>
                  <a:pt x="540327" y="461818"/>
                  <a:pt x="557709" y="460727"/>
                  <a:pt x="568036" y="471054"/>
                </a:cubicBezTo>
                <a:cubicBezTo>
                  <a:pt x="578363" y="481381"/>
                  <a:pt x="581891" y="498014"/>
                  <a:pt x="581891" y="512618"/>
                </a:cubicBezTo>
                <a:cubicBezTo>
                  <a:pt x="581891" y="600485"/>
                  <a:pt x="568036" y="775854"/>
                  <a:pt x="568036" y="775854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267200" y="6303818"/>
            <a:ext cx="124801" cy="346364"/>
          </a:xfrm>
          <a:custGeom>
            <a:avLst/>
            <a:gdLst>
              <a:gd name="connsiteX0" fmla="*/ 0 w 124801"/>
              <a:gd name="connsiteY0" fmla="*/ 0 h 346364"/>
              <a:gd name="connsiteX1" fmla="*/ 27709 w 124801"/>
              <a:gd name="connsiteY1" fmla="*/ 110837 h 346364"/>
              <a:gd name="connsiteX2" fmla="*/ 69273 w 124801"/>
              <a:gd name="connsiteY2" fmla="*/ 138546 h 346364"/>
              <a:gd name="connsiteX3" fmla="*/ 96982 w 124801"/>
              <a:gd name="connsiteY3" fmla="*/ 263237 h 346364"/>
              <a:gd name="connsiteX4" fmla="*/ 55418 w 124801"/>
              <a:gd name="connsiteY4" fmla="*/ 290946 h 346364"/>
              <a:gd name="connsiteX5" fmla="*/ 27709 w 124801"/>
              <a:gd name="connsiteY5" fmla="*/ 346364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01" h="346364">
                <a:moveTo>
                  <a:pt x="0" y="0"/>
                </a:moveTo>
                <a:cubicBezTo>
                  <a:pt x="689" y="3446"/>
                  <a:pt x="16350" y="96638"/>
                  <a:pt x="27709" y="110837"/>
                </a:cubicBezTo>
                <a:cubicBezTo>
                  <a:pt x="38111" y="123839"/>
                  <a:pt x="55418" y="129310"/>
                  <a:pt x="69273" y="138546"/>
                </a:cubicBezTo>
                <a:cubicBezTo>
                  <a:pt x="115454" y="207818"/>
                  <a:pt x="152400" y="207819"/>
                  <a:pt x="96982" y="263237"/>
                </a:cubicBezTo>
                <a:cubicBezTo>
                  <a:pt x="85208" y="275011"/>
                  <a:pt x="69273" y="281710"/>
                  <a:pt x="55418" y="290946"/>
                </a:cubicBezTo>
                <a:cubicBezTo>
                  <a:pt x="39499" y="338705"/>
                  <a:pt x="51890" y="322183"/>
                  <a:pt x="27709" y="346364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51789" y="5777345"/>
            <a:ext cx="390720" cy="748146"/>
          </a:xfrm>
          <a:custGeom>
            <a:avLst/>
            <a:gdLst>
              <a:gd name="connsiteX0" fmla="*/ 390720 w 390720"/>
              <a:gd name="connsiteY0" fmla="*/ 0 h 748146"/>
              <a:gd name="connsiteX1" fmla="*/ 321447 w 390720"/>
              <a:gd name="connsiteY1" fmla="*/ 110837 h 748146"/>
              <a:gd name="connsiteX2" fmla="*/ 266029 w 390720"/>
              <a:gd name="connsiteY2" fmla="*/ 290946 h 748146"/>
              <a:gd name="connsiteX3" fmla="*/ 30502 w 390720"/>
              <a:gd name="connsiteY3" fmla="*/ 304800 h 748146"/>
              <a:gd name="connsiteX4" fmla="*/ 30502 w 390720"/>
              <a:gd name="connsiteY4" fmla="*/ 734291 h 748146"/>
              <a:gd name="connsiteX5" fmla="*/ 44356 w 390720"/>
              <a:gd name="connsiteY5" fmla="*/ 748146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20" h="748146">
                <a:moveTo>
                  <a:pt x="390720" y="0"/>
                </a:moveTo>
                <a:cubicBezTo>
                  <a:pt x="358867" y="39816"/>
                  <a:pt x="328509" y="61400"/>
                  <a:pt x="321447" y="110837"/>
                </a:cubicBezTo>
                <a:cubicBezTo>
                  <a:pt x="316525" y="145293"/>
                  <a:pt x="346628" y="278856"/>
                  <a:pt x="266029" y="290946"/>
                </a:cubicBezTo>
                <a:cubicBezTo>
                  <a:pt x="188254" y="302612"/>
                  <a:pt x="109011" y="300182"/>
                  <a:pt x="30502" y="304800"/>
                </a:cubicBezTo>
                <a:cubicBezTo>
                  <a:pt x="-23019" y="465360"/>
                  <a:pt x="5036" y="365037"/>
                  <a:pt x="30502" y="734291"/>
                </a:cubicBezTo>
                <a:cubicBezTo>
                  <a:pt x="30951" y="740807"/>
                  <a:pt x="39738" y="743528"/>
                  <a:pt x="44356" y="748146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823855" y="6220691"/>
            <a:ext cx="251217" cy="471054"/>
          </a:xfrm>
          <a:custGeom>
            <a:avLst/>
            <a:gdLst>
              <a:gd name="connsiteX0" fmla="*/ 0 w 251217"/>
              <a:gd name="connsiteY0" fmla="*/ 0 h 471054"/>
              <a:gd name="connsiteX1" fmla="*/ 124690 w 251217"/>
              <a:gd name="connsiteY1" fmla="*/ 41564 h 471054"/>
              <a:gd name="connsiteX2" fmla="*/ 166254 w 251217"/>
              <a:gd name="connsiteY2" fmla="*/ 55418 h 471054"/>
              <a:gd name="connsiteX3" fmla="*/ 249381 w 251217"/>
              <a:gd name="connsiteY3" fmla="*/ 124691 h 471054"/>
              <a:gd name="connsiteX4" fmla="*/ 235527 w 251217"/>
              <a:gd name="connsiteY4" fmla="*/ 263236 h 471054"/>
              <a:gd name="connsiteX5" fmla="*/ 207818 w 251217"/>
              <a:gd name="connsiteY5" fmla="*/ 387927 h 471054"/>
              <a:gd name="connsiteX6" fmla="*/ 221672 w 251217"/>
              <a:gd name="connsiteY6" fmla="*/ 429491 h 471054"/>
              <a:gd name="connsiteX7" fmla="*/ 249381 w 251217"/>
              <a:gd name="connsiteY7" fmla="*/ 471054 h 47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17" h="471054">
                <a:moveTo>
                  <a:pt x="0" y="0"/>
                </a:moveTo>
                <a:lnTo>
                  <a:pt x="124690" y="41564"/>
                </a:lnTo>
                <a:lnTo>
                  <a:pt x="166254" y="55418"/>
                </a:lnTo>
                <a:cubicBezTo>
                  <a:pt x="181383" y="65504"/>
                  <a:pt x="246333" y="104878"/>
                  <a:pt x="249381" y="124691"/>
                </a:cubicBezTo>
                <a:cubicBezTo>
                  <a:pt x="256438" y="170563"/>
                  <a:pt x="241284" y="217182"/>
                  <a:pt x="235527" y="263236"/>
                </a:cubicBezTo>
                <a:cubicBezTo>
                  <a:pt x="225774" y="341260"/>
                  <a:pt x="227174" y="329856"/>
                  <a:pt x="207818" y="387927"/>
                </a:cubicBezTo>
                <a:cubicBezTo>
                  <a:pt x="212436" y="401782"/>
                  <a:pt x="215141" y="416429"/>
                  <a:pt x="221672" y="429491"/>
                </a:cubicBezTo>
                <a:cubicBezTo>
                  <a:pt x="229118" y="444384"/>
                  <a:pt x="249381" y="471054"/>
                  <a:pt x="249381" y="471054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598022" y="6317673"/>
            <a:ext cx="237214" cy="429491"/>
          </a:xfrm>
          <a:custGeom>
            <a:avLst/>
            <a:gdLst>
              <a:gd name="connsiteX0" fmla="*/ 237214 w 237214"/>
              <a:gd name="connsiteY0" fmla="*/ 0 h 429491"/>
              <a:gd name="connsiteX1" fmla="*/ 167942 w 237214"/>
              <a:gd name="connsiteY1" fmla="*/ 55418 h 429491"/>
              <a:gd name="connsiteX2" fmla="*/ 43251 w 237214"/>
              <a:gd name="connsiteY2" fmla="*/ 152400 h 429491"/>
              <a:gd name="connsiteX3" fmla="*/ 15542 w 237214"/>
              <a:gd name="connsiteY3" fmla="*/ 193963 h 429491"/>
              <a:gd name="connsiteX4" fmla="*/ 1687 w 237214"/>
              <a:gd name="connsiteY4" fmla="*/ 235527 h 429491"/>
              <a:gd name="connsiteX5" fmla="*/ 1687 w 237214"/>
              <a:gd name="connsiteY5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14" h="429491">
                <a:moveTo>
                  <a:pt x="237214" y="0"/>
                </a:moveTo>
                <a:cubicBezTo>
                  <a:pt x="214123" y="18473"/>
                  <a:pt x="191857" y="38025"/>
                  <a:pt x="167942" y="55418"/>
                </a:cubicBezTo>
                <a:cubicBezTo>
                  <a:pt x="102580" y="102954"/>
                  <a:pt x="88318" y="98319"/>
                  <a:pt x="43251" y="152400"/>
                </a:cubicBezTo>
                <a:cubicBezTo>
                  <a:pt x="32591" y="165192"/>
                  <a:pt x="22989" y="179070"/>
                  <a:pt x="15542" y="193963"/>
                </a:cubicBezTo>
                <a:cubicBezTo>
                  <a:pt x="9011" y="207025"/>
                  <a:pt x="2545" y="220948"/>
                  <a:pt x="1687" y="235527"/>
                </a:cubicBezTo>
                <a:cubicBezTo>
                  <a:pt x="-2110" y="300070"/>
                  <a:pt x="1687" y="364836"/>
                  <a:pt x="1687" y="429491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329600" y="5943600"/>
            <a:ext cx="665018" cy="207818"/>
          </a:xfrm>
          <a:custGeom>
            <a:avLst/>
            <a:gdLst>
              <a:gd name="connsiteX0" fmla="*/ 0 w 665018"/>
              <a:gd name="connsiteY0" fmla="*/ 0 h 207818"/>
              <a:gd name="connsiteX1" fmla="*/ 69273 w 665018"/>
              <a:gd name="connsiteY1" fmla="*/ 69272 h 207818"/>
              <a:gd name="connsiteX2" fmla="*/ 110836 w 665018"/>
              <a:gd name="connsiteY2" fmla="*/ 83127 h 207818"/>
              <a:gd name="connsiteX3" fmla="*/ 526473 w 665018"/>
              <a:gd name="connsiteY3" fmla="*/ 96981 h 207818"/>
              <a:gd name="connsiteX4" fmla="*/ 568036 w 665018"/>
              <a:gd name="connsiteY4" fmla="*/ 110836 h 207818"/>
              <a:gd name="connsiteX5" fmla="*/ 651164 w 665018"/>
              <a:gd name="connsiteY5" fmla="*/ 180109 h 207818"/>
              <a:gd name="connsiteX6" fmla="*/ 665018 w 665018"/>
              <a:gd name="connsiteY6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18" h="207818">
                <a:moveTo>
                  <a:pt x="0" y="0"/>
                </a:moveTo>
                <a:cubicBezTo>
                  <a:pt x="23091" y="23091"/>
                  <a:pt x="43149" y="49679"/>
                  <a:pt x="69273" y="69272"/>
                </a:cubicBezTo>
                <a:cubicBezTo>
                  <a:pt x="80956" y="78034"/>
                  <a:pt x="96259" y="82244"/>
                  <a:pt x="110836" y="83127"/>
                </a:cubicBezTo>
                <a:cubicBezTo>
                  <a:pt x="249205" y="91513"/>
                  <a:pt x="387927" y="92363"/>
                  <a:pt x="526473" y="96981"/>
                </a:cubicBezTo>
                <a:cubicBezTo>
                  <a:pt x="540327" y="101599"/>
                  <a:pt x="554974" y="104305"/>
                  <a:pt x="568036" y="110836"/>
                </a:cubicBezTo>
                <a:cubicBezTo>
                  <a:pt x="597935" y="125786"/>
                  <a:pt x="630736" y="154574"/>
                  <a:pt x="651164" y="180109"/>
                </a:cubicBezTo>
                <a:cubicBezTo>
                  <a:pt x="657615" y="188173"/>
                  <a:pt x="660400" y="198582"/>
                  <a:pt x="665018" y="207818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003964" y="6345382"/>
            <a:ext cx="181595" cy="166254"/>
          </a:xfrm>
          <a:custGeom>
            <a:avLst/>
            <a:gdLst>
              <a:gd name="connsiteX0" fmla="*/ 0 w 181595"/>
              <a:gd name="connsiteY0" fmla="*/ 0 h 166254"/>
              <a:gd name="connsiteX1" fmla="*/ 166254 w 181595"/>
              <a:gd name="connsiteY1" fmla="*/ 13854 h 166254"/>
              <a:gd name="connsiteX2" fmla="*/ 180109 w 181595"/>
              <a:gd name="connsiteY2" fmla="*/ 55418 h 166254"/>
              <a:gd name="connsiteX3" fmla="*/ 180109 w 181595"/>
              <a:gd name="connsiteY3" fmla="*/ 166254 h 1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95" h="166254">
                <a:moveTo>
                  <a:pt x="0" y="0"/>
                </a:moveTo>
                <a:cubicBezTo>
                  <a:pt x="55418" y="4618"/>
                  <a:pt x="113103" y="-2500"/>
                  <a:pt x="166254" y="13854"/>
                </a:cubicBezTo>
                <a:cubicBezTo>
                  <a:pt x="180212" y="18149"/>
                  <a:pt x="178787" y="40874"/>
                  <a:pt x="180109" y="55418"/>
                </a:cubicBezTo>
                <a:cubicBezTo>
                  <a:pt x="183454" y="92212"/>
                  <a:pt x="180109" y="129309"/>
                  <a:pt x="180109" y="166254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4890655" y="6359236"/>
            <a:ext cx="471054" cy="332509"/>
          </a:xfrm>
          <a:custGeom>
            <a:avLst/>
            <a:gdLst>
              <a:gd name="connsiteX0" fmla="*/ 0 w 471054"/>
              <a:gd name="connsiteY0" fmla="*/ 0 h 332509"/>
              <a:gd name="connsiteX1" fmla="*/ 69272 w 471054"/>
              <a:gd name="connsiteY1" fmla="*/ 41564 h 332509"/>
              <a:gd name="connsiteX2" fmla="*/ 193963 w 471054"/>
              <a:gd name="connsiteY2" fmla="*/ 193964 h 332509"/>
              <a:gd name="connsiteX3" fmla="*/ 235527 w 471054"/>
              <a:gd name="connsiteY3" fmla="*/ 221673 h 332509"/>
              <a:gd name="connsiteX4" fmla="*/ 360218 w 471054"/>
              <a:gd name="connsiteY4" fmla="*/ 235528 h 332509"/>
              <a:gd name="connsiteX5" fmla="*/ 457200 w 471054"/>
              <a:gd name="connsiteY5" fmla="*/ 277091 h 332509"/>
              <a:gd name="connsiteX6" fmla="*/ 471054 w 471054"/>
              <a:gd name="connsiteY6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054" h="332509">
                <a:moveTo>
                  <a:pt x="0" y="0"/>
                </a:moveTo>
                <a:cubicBezTo>
                  <a:pt x="23091" y="13855"/>
                  <a:pt x="50231" y="22523"/>
                  <a:pt x="69272" y="41564"/>
                </a:cubicBezTo>
                <a:cubicBezTo>
                  <a:pt x="158439" y="130731"/>
                  <a:pt x="85811" y="121863"/>
                  <a:pt x="193963" y="193964"/>
                </a:cubicBezTo>
                <a:cubicBezTo>
                  <a:pt x="207818" y="203200"/>
                  <a:pt x="219373" y="217634"/>
                  <a:pt x="235527" y="221673"/>
                </a:cubicBezTo>
                <a:cubicBezTo>
                  <a:pt x="276098" y="231816"/>
                  <a:pt x="318654" y="230910"/>
                  <a:pt x="360218" y="235528"/>
                </a:cubicBezTo>
                <a:cubicBezTo>
                  <a:pt x="382264" y="242877"/>
                  <a:pt x="444031" y="261288"/>
                  <a:pt x="457200" y="277091"/>
                </a:cubicBezTo>
                <a:cubicBezTo>
                  <a:pt x="469390" y="291719"/>
                  <a:pt x="471054" y="332509"/>
                  <a:pt x="471054" y="332509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152465" y="6553200"/>
            <a:ext cx="201622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71255" y="5629870"/>
            <a:ext cx="237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Корни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4170218" y="5888182"/>
            <a:ext cx="138546" cy="387927"/>
          </a:xfrm>
          <a:custGeom>
            <a:avLst/>
            <a:gdLst>
              <a:gd name="connsiteX0" fmla="*/ 0 w 138546"/>
              <a:gd name="connsiteY0" fmla="*/ 0 h 387927"/>
              <a:gd name="connsiteX1" fmla="*/ 13855 w 138546"/>
              <a:gd name="connsiteY1" fmla="*/ 69273 h 387927"/>
              <a:gd name="connsiteX2" fmla="*/ 27709 w 138546"/>
              <a:gd name="connsiteY2" fmla="*/ 110836 h 387927"/>
              <a:gd name="connsiteX3" fmla="*/ 41564 w 138546"/>
              <a:gd name="connsiteY3" fmla="*/ 263236 h 387927"/>
              <a:gd name="connsiteX4" fmla="*/ 55418 w 138546"/>
              <a:gd name="connsiteY4" fmla="*/ 304800 h 387927"/>
              <a:gd name="connsiteX5" fmla="*/ 138546 w 138546"/>
              <a:gd name="connsiteY5" fmla="*/ 318654 h 387927"/>
              <a:gd name="connsiteX6" fmla="*/ 110837 w 138546"/>
              <a:gd name="connsiteY6" fmla="*/ 360218 h 387927"/>
              <a:gd name="connsiteX7" fmla="*/ 83127 w 138546"/>
              <a:gd name="connsiteY7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546" h="387927">
                <a:moveTo>
                  <a:pt x="0" y="0"/>
                </a:moveTo>
                <a:cubicBezTo>
                  <a:pt x="4618" y="23091"/>
                  <a:pt x="8144" y="46428"/>
                  <a:pt x="13855" y="69273"/>
                </a:cubicBezTo>
                <a:cubicBezTo>
                  <a:pt x="17397" y="83441"/>
                  <a:pt x="25644" y="96379"/>
                  <a:pt x="27709" y="110836"/>
                </a:cubicBezTo>
                <a:cubicBezTo>
                  <a:pt x="34923" y="161333"/>
                  <a:pt x="34350" y="212739"/>
                  <a:pt x="41564" y="263236"/>
                </a:cubicBezTo>
                <a:cubicBezTo>
                  <a:pt x="43629" y="277693"/>
                  <a:pt x="42738" y="297554"/>
                  <a:pt x="55418" y="304800"/>
                </a:cubicBezTo>
                <a:cubicBezTo>
                  <a:pt x="79808" y="318737"/>
                  <a:pt x="110837" y="314036"/>
                  <a:pt x="138546" y="318654"/>
                </a:cubicBezTo>
                <a:cubicBezTo>
                  <a:pt x="129310" y="332509"/>
                  <a:pt x="121239" y="347216"/>
                  <a:pt x="110837" y="360218"/>
                </a:cubicBezTo>
                <a:cubicBezTo>
                  <a:pt x="102677" y="370418"/>
                  <a:pt x="83127" y="387927"/>
                  <a:pt x="83127" y="387927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6" descr="0_7a894_cd6a300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2235"/>
            <a:ext cx="2209539" cy="298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9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164416-7269-B70B-045B-B4C287C31069}"/>
              </a:ext>
            </a:extLst>
          </p:cNvPr>
          <p:cNvSpPr txBox="1"/>
          <p:nvPr/>
        </p:nvSpPr>
        <p:spPr>
          <a:xfrm>
            <a:off x="611560" y="332656"/>
            <a:ext cx="7632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УХОДА ЗА КОМНАТНЫМИ РАСТЕНИЯМИ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CD08E6-42E3-6395-B077-17C24A2B8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9654"/>
            <a:ext cx="2857151" cy="285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19972A-BB42-B563-E62E-1DEA8437C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9" b="18946"/>
          <a:stretch/>
        </p:blipFill>
        <p:spPr>
          <a:xfrm>
            <a:off x="3241287" y="1488911"/>
            <a:ext cx="2661426" cy="1590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5AB25F-9F67-1C7B-ADA4-E8C028071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640342" cy="21958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2FFC73-D90A-2FB5-C1C4-F35A19907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45746"/>
            <a:ext cx="2003526" cy="200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cmp24.ru/images/prodacts/sourse/721/721854_ryihlitel-tsentroinstrument-0456-5-0456-5.jpg">
            <a:extLst>
              <a:ext uri="{FF2B5EF4-FFF2-40B4-BE49-F238E27FC236}">
                <a16:creationId xmlns:a16="http://schemas.microsoft.com/office/drawing/2014/main" id="{6EE5EC66-9376-EB5E-86F3-B3D22A15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7778">
            <a:off x="3365542" y="3988315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C7434E-13D6-BFE6-6897-EC17DFE41A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4" y="4126577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3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430"/>
            <a:ext cx="8442418" cy="596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08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6117"/>
            <a:ext cx="8549025" cy="572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0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987771/pub_5b7a7558396caa00a8f8ab2e_5b7a7588396caa00a8f8ab3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264696" cy="626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2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0" y="908720"/>
            <a:ext cx="8549568" cy="480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80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5073"/>
            <a:ext cx="8566933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1075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«ПРАВИЛО УХОДА ЗА КОМНАТНЫМИ ЦВЕТАМИ»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1 1</cp:lastModifiedBy>
  <cp:revision>17</cp:revision>
  <dcterms:created xsi:type="dcterms:W3CDTF">2020-04-25T13:24:23Z</dcterms:created>
  <dcterms:modified xsi:type="dcterms:W3CDTF">2022-07-25T12:30:07Z</dcterms:modified>
</cp:coreProperties>
</file>